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86" r:id="rId3"/>
    <p:sldId id="267" r:id="rId4"/>
    <p:sldId id="277" r:id="rId5"/>
    <p:sldId id="279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81" r:id="rId14"/>
    <p:sldId id="282" r:id="rId15"/>
    <p:sldId id="283" r:id="rId16"/>
    <p:sldId id="284" r:id="rId17"/>
    <p:sldId id="287" r:id="rId18"/>
    <p:sldId id="285" r:id="rId19"/>
    <p:sldId id="280" r:id="rId20"/>
    <p:sldId id="288" r:id="rId21"/>
    <p:sldId id="278" r:id="rId22"/>
  </p:sldIdLst>
  <p:sldSz cx="18288000" cy="10287000"/>
  <p:notesSz cx="6858000" cy="9144000"/>
  <p:embeddedFontLst>
    <p:embeddedFont>
      <p:font typeface="Hakgyoansim Jiugae R" panose="02020603020101020101" pitchFamily="18" charset="-127"/>
      <p:regular r:id="rId24"/>
    </p:embeddedFont>
    <p:embeddedFont>
      <p:font typeface="Pretendard Bold" panose="02000803000000020004" pitchFamily="2" charset="-127"/>
      <p:bold r:id="rId25"/>
    </p:embeddedFont>
    <p:embeddedFont>
      <p:font typeface="Pretendard ExtraBold" panose="02000903000000020004" pitchFamily="2" charset="-127"/>
      <p:bold r:id="rId26"/>
    </p:embeddedFont>
    <p:embeddedFont>
      <p:font typeface="Pretendard Regular" panose="02000503000000020004" pitchFamily="2" charset="-127"/>
      <p:regular r:id="rId27"/>
    </p:embeddedFont>
    <p:embeddedFont>
      <p:font typeface="맑은 고딕" panose="020B0503020000020004" pitchFamily="34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58" autoAdjust="0"/>
  </p:normalViewPr>
  <p:slideViewPr>
    <p:cSldViewPr>
      <p:cViewPr varScale="1">
        <p:scale>
          <a:sx n="80" d="100"/>
          <a:sy n="80" d="100"/>
        </p:scale>
        <p:origin x="28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633C9-AFD6-1045-8D40-BFB4A1F9379E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2B514-6663-7749-BA90-B6CAC82C15F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866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547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3031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090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E82DA-1042-B9BC-694B-8639517FD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215FFB-8FDB-ACDF-5120-30EE4FFB0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D4C4CD-746A-781E-AD09-34A98EBB9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01581B-8D85-316D-778F-34E3FA570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2662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30DC-FF40-F9C1-999A-9AD4A23F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0CE91D-947C-84B9-0668-82EFC762B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477AF5-3EC2-476D-1A80-8EC2EDBF4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44244F-336A-157F-C1A4-87C38F352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9799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86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202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695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33500"/>
            <a:ext cx="183642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11300"/>
            <a:ext cx="18364200" cy="725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7023100"/>
            <a:ext cx="7937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28800" y="7315200"/>
            <a:ext cx="7962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1">
                <a:solidFill>
                  <a:srgbClr val="111111"/>
                </a:solidFill>
                <a:latin typeface="Pretendard Bold"/>
              </a:rPr>
              <a:t>Team A : </a:t>
            </a:r>
            <a:r>
              <a:rPr lang="en-US" sz="3000" b="1" i="0" u="none" strike="noStrike">
                <a:solidFill>
                  <a:srgbClr val="111111"/>
                </a:solidFill>
                <a:latin typeface="Pretendard Bold"/>
              </a:rPr>
              <a:t>A</a:t>
            </a:r>
            <a:r>
              <a:rPr lang="en-US" sz="3000" b="1" i="0" u="none" strike="noStrike" dirty="0">
                <a:solidFill>
                  <a:srgbClr val="111111"/>
                </a:solidFill>
                <a:latin typeface="Pretendard Bold"/>
              </a:rPr>
              <a:t>+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600" y="4559300"/>
            <a:ext cx="87630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7000" b="0" i="0" u="none" strike="noStrike" spc="-200" dirty="0" err="1">
                <a:solidFill>
                  <a:srgbClr val="FD4971"/>
                </a:solidFill>
                <a:latin typeface="Hakgyoansim Jiugae R"/>
              </a:rPr>
              <a:t>Housit</a:t>
            </a:r>
            <a:r>
              <a:rPr lang="en-US" sz="7000" b="0" i="0" u="none" strike="noStrike" spc="-200" dirty="0">
                <a:solidFill>
                  <a:srgbClr val="FD4971"/>
                </a:solidFill>
                <a:latin typeface="Hakgyoansim Jiugae R"/>
              </a:rPr>
              <a:t>- </a:t>
            </a:r>
            <a:r>
              <a:rPr lang="en-US" sz="7000" b="0" i="0" u="none" strike="noStrike" spc="-200" dirty="0" err="1">
                <a:solidFill>
                  <a:srgbClr val="FD4971"/>
                </a:solidFill>
                <a:latin typeface="Hakgyoansim Jiugae R"/>
              </a:rPr>
              <a:t>hows</a:t>
            </a:r>
            <a:r>
              <a:rPr lang="en-US" sz="7000" b="0" i="0" u="none" strike="noStrike" spc="-200" dirty="0">
                <a:solidFill>
                  <a:srgbClr val="FD4971"/>
                </a:solidFill>
                <a:latin typeface="Hakgyoansim Jiugae R"/>
              </a:rPr>
              <a:t> it?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8100" y="723900"/>
            <a:ext cx="7251700" cy="910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7700" y="1079500"/>
            <a:ext cx="4025900" cy="805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0" y="4064000"/>
            <a:ext cx="3886200" cy="3886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3543300"/>
            <a:ext cx="1752600" cy="1765300"/>
          </a:xfrm>
          <a:prstGeom prst="rect">
            <a:avLst/>
          </a:prstGeom>
          <a:effectLst>
            <a:outerShdw blurRad="30511" dist="161567" dir="2700000">
              <a:srgbClr val="000000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2890500" y="4584700"/>
            <a:ext cx="3022600" cy="1905000"/>
          </a:xfrm>
          <a:prstGeom prst="rect">
            <a:avLst/>
          </a:prstGeom>
          <a:effectLst>
            <a:outerShdw blurRad="36182" dist="175942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0" y="1638300"/>
            <a:ext cx="1498600" cy="151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52400" y="1930400"/>
            <a:ext cx="647700" cy="92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14400" y="2311400"/>
            <a:ext cx="1079500" cy="109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30300" y="2476500"/>
            <a:ext cx="7239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93900" y="7442200"/>
            <a:ext cx="1193800" cy="120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47900" y="7797800"/>
            <a:ext cx="7112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5700" y="7886700"/>
            <a:ext cx="10795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08100" y="8089900"/>
            <a:ext cx="774700" cy="673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01800" y="5930900"/>
            <a:ext cx="867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Hakgyoansim Jiugae R"/>
              </a:rPr>
              <a:t>:</a:t>
            </a:r>
            <a:r>
              <a:rPr lang="en-US" sz="3500" b="0" i="0" u="none" strike="noStrike" dirty="0" err="1">
                <a:solidFill>
                  <a:srgbClr val="000000"/>
                </a:solidFill>
                <a:latin typeface="Hakgyoansim Jiugae R"/>
              </a:rPr>
              <a:t>HouseCare</a:t>
            </a:r>
            <a:r>
              <a:rPr lang="en-US" sz="3500" b="0" i="0" u="none" strike="noStrike" dirty="0">
                <a:solidFill>
                  <a:srgbClr val="000000"/>
                </a:solidFill>
                <a:latin typeface="Hakgyoansim Jiugae R"/>
              </a:rPr>
              <a:t> Mobile Application </a:t>
            </a: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7DB384AC-5101-2868-CF17-8C0A40FD917F}"/>
              </a:ext>
            </a:extLst>
          </p:cNvPr>
          <p:cNvSpPr txBox="1"/>
          <p:nvPr/>
        </p:nvSpPr>
        <p:spPr>
          <a:xfrm>
            <a:off x="4413250" y="7404100"/>
            <a:ext cx="7962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1" i="0" u="none" strike="noStrike" dirty="0">
                <a:solidFill>
                  <a:srgbClr val="111111"/>
                </a:solidFill>
                <a:latin typeface="Pretendard Bold"/>
              </a:rPr>
              <a:t>Minsoo KIM, </a:t>
            </a:r>
            <a:r>
              <a:rPr lang="en-US" sz="2400" b="1" i="0" u="none" strike="noStrike" dirty="0" err="1">
                <a:solidFill>
                  <a:srgbClr val="111111"/>
                </a:solidFill>
                <a:latin typeface="Pretendard Bold"/>
              </a:rPr>
              <a:t>Seoyoung</a:t>
            </a:r>
            <a:r>
              <a:rPr lang="en-US" sz="2400" b="1" i="0" u="none" strike="noStrike" dirty="0">
                <a:solidFill>
                  <a:srgbClr val="111111"/>
                </a:solidFill>
                <a:latin typeface="Pretendard Bold"/>
              </a:rPr>
              <a:t> </a:t>
            </a:r>
            <a:r>
              <a:rPr lang="en-US" sz="2400" b="1" dirty="0">
                <a:solidFill>
                  <a:srgbClr val="111111"/>
                </a:solidFill>
                <a:latin typeface="Pretendard Bold"/>
              </a:rPr>
              <a:t>JO, </a:t>
            </a:r>
            <a:r>
              <a:rPr lang="en-US" sz="2400" b="1" dirty="0" err="1">
                <a:solidFill>
                  <a:srgbClr val="111111"/>
                </a:solidFill>
                <a:latin typeface="Pretendard Bold"/>
              </a:rPr>
              <a:t>Seoyoung</a:t>
            </a:r>
            <a:r>
              <a:rPr lang="en-US" sz="2400" b="1" dirty="0">
                <a:solidFill>
                  <a:srgbClr val="111111"/>
                </a:solidFill>
                <a:latin typeface="Pretendard Bold"/>
              </a:rPr>
              <a:t> JIN,</a:t>
            </a:r>
          </a:p>
          <a:p>
            <a:pPr lvl="0" algn="l">
              <a:lnSpc>
                <a:spcPct val="116199"/>
              </a:lnSpc>
            </a:pPr>
            <a:r>
              <a:rPr lang="en-US" sz="2400" b="1" i="0" u="none" strike="noStrike" dirty="0" err="1">
                <a:solidFill>
                  <a:srgbClr val="111111"/>
                </a:solidFill>
                <a:latin typeface="Pretendard Bold"/>
              </a:rPr>
              <a:t>Jinwook</a:t>
            </a:r>
            <a:r>
              <a:rPr lang="en-US" sz="2400" b="1" i="0" u="none" strike="noStrike" dirty="0">
                <a:solidFill>
                  <a:srgbClr val="111111"/>
                </a:solidFill>
                <a:latin typeface="Pretendard Bold"/>
              </a:rPr>
              <a:t> CHOI, Sooyoung HWANG</a:t>
            </a: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8FF4DBDB-0BC5-46B4-45BB-64FE5BB50E78}"/>
              </a:ext>
            </a:extLst>
          </p:cNvPr>
          <p:cNvSpPr txBox="1"/>
          <p:nvPr/>
        </p:nvSpPr>
        <p:spPr>
          <a:xfrm>
            <a:off x="1498600" y="1943100"/>
            <a:ext cx="7962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1" dirty="0">
                <a:solidFill>
                  <a:srgbClr val="111111"/>
                </a:solidFill>
                <a:latin typeface="Pretendard Bold"/>
              </a:rPr>
              <a:t>Weekly Progress, Oct 11</a:t>
            </a:r>
            <a:r>
              <a:rPr lang="en-US" sz="3000" b="1" baseline="30000" dirty="0">
                <a:solidFill>
                  <a:srgbClr val="111111"/>
                </a:solidFill>
                <a:latin typeface="Pretendard Bold"/>
              </a:rPr>
              <a:t>st</a:t>
            </a:r>
            <a:r>
              <a:rPr lang="en-US" sz="3000" b="1" dirty="0">
                <a:solidFill>
                  <a:srgbClr val="111111"/>
                </a:solidFill>
                <a:latin typeface="Pretendard Bold"/>
              </a:rPr>
              <a:t>, 2024</a:t>
            </a:r>
            <a:endParaRPr lang="en-US" sz="3000" b="1" i="0" u="none" strike="noStrike" dirty="0">
              <a:solidFill>
                <a:srgbClr val="111111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8F0D6-1D22-0A28-24DF-52A844EFC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F1BFDD-2016-FE52-B258-7364CE08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1" y="1257301"/>
            <a:ext cx="16459200" cy="72633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407647B-019B-90DC-C838-815FB52D0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4893AE-F214-5826-BE4D-55AE00DC34DD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</a:t>
            </a: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Clean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AD07A-B492-B62D-3F1A-110D41A0C57D}"/>
              </a:ext>
            </a:extLst>
          </p:cNvPr>
          <p:cNvSpPr txBox="1"/>
          <p:nvPr/>
        </p:nvSpPr>
        <p:spPr>
          <a:xfrm>
            <a:off x="1212850" y="8572500"/>
            <a:ext cx="482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2000" b="1" dirty="0"/>
              <a:t>구현할 기능</a:t>
            </a:r>
            <a:endParaRPr lang="en-US" altLang="ko-KR" sz="20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청소구역 생성</a:t>
            </a:r>
            <a:r>
              <a:rPr lang="en-US" altLang="ko-KR" sz="2000" dirty="0"/>
              <a:t>/</a:t>
            </a:r>
            <a:r>
              <a:rPr lang="ko-KR" altLang="en-US" sz="2000" dirty="0"/>
              <a:t>수정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endParaRPr lang="en-US" altLang="ko-KR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청소 주기 </a:t>
            </a:r>
            <a:r>
              <a:rPr lang="en-US" altLang="ko-KR" sz="2000" dirty="0"/>
              <a:t>&amp;</a:t>
            </a:r>
            <a:r>
              <a:rPr lang="ko-KR" altLang="en-US" sz="2000" dirty="0"/>
              <a:t> 요일 설정</a:t>
            </a:r>
            <a:endParaRPr lang="en-US" altLang="ko-KR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담당자 지정</a:t>
            </a:r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E0D4A-BB5F-7AFA-7931-3ACAD2257FCA}"/>
              </a:ext>
            </a:extLst>
          </p:cNvPr>
          <p:cNvSpPr txBox="1"/>
          <p:nvPr/>
        </p:nvSpPr>
        <p:spPr>
          <a:xfrm>
            <a:off x="5156200" y="8785666"/>
            <a:ext cx="482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청소구역 랜덤 </a:t>
            </a:r>
            <a:r>
              <a:rPr lang="ko-KR" altLang="en-US" sz="2000" dirty="0" err="1"/>
              <a:t>룰렛</a:t>
            </a:r>
            <a:r>
              <a:rPr lang="ko-KR" altLang="en-US" sz="2000" dirty="0"/>
              <a:t> 돌리기</a:t>
            </a:r>
            <a:endParaRPr lang="en-US" altLang="ko-KR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멤버 </a:t>
            </a:r>
            <a:r>
              <a:rPr lang="en-US" altLang="ko-KR" sz="2000" dirty="0"/>
              <a:t>&amp;</a:t>
            </a:r>
            <a:r>
              <a:rPr lang="ko-KR" altLang="en-US" sz="2000" dirty="0"/>
              <a:t> 청소구역 선택 후 </a:t>
            </a:r>
            <a:r>
              <a:rPr lang="en-US" altLang="ko-KR" sz="2000" dirty="0"/>
              <a:t>Spin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C13EB80-1DC2-6288-CAD8-38B46857A7D6}"/>
              </a:ext>
            </a:extLst>
          </p:cNvPr>
          <p:cNvSpPr txBox="1"/>
          <p:nvPr/>
        </p:nvSpPr>
        <p:spPr>
          <a:xfrm>
            <a:off x="9607550" y="8420100"/>
            <a:ext cx="8534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FF0000"/>
                </a:solidFill>
              </a:rPr>
              <a:t>Challenge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카드 뷰 청소구역 </a:t>
            </a:r>
            <a:r>
              <a:rPr lang="ko-KR" altLang="en-US" sz="2000" dirty="0" err="1"/>
              <a:t>픽토그램</a:t>
            </a:r>
            <a:r>
              <a:rPr lang="ko-KR" altLang="en-US" sz="2000" dirty="0"/>
              <a:t> 어떻게 설정</a:t>
            </a:r>
            <a:r>
              <a:rPr lang="en-US" altLang="ko-KR" sz="2000" dirty="0"/>
              <a:t>?</a:t>
            </a: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 청소구역 생성</a:t>
            </a:r>
            <a:r>
              <a:rPr lang="en-US" altLang="ko-KR" sz="2000" dirty="0"/>
              <a:t>/</a:t>
            </a:r>
            <a:r>
              <a:rPr lang="ko-KR" altLang="en-US" sz="2000" dirty="0" err="1"/>
              <a:t>수정시</a:t>
            </a:r>
            <a:r>
              <a:rPr lang="ko-KR" altLang="en-US" sz="2000" dirty="0"/>
              <a:t> </a:t>
            </a:r>
            <a:r>
              <a:rPr lang="en-US" altLang="ko-KR" sz="2000" dirty="0"/>
              <a:t>’</a:t>
            </a:r>
            <a:r>
              <a:rPr lang="ko-KR" altLang="en-US" sz="2000" dirty="0"/>
              <a:t>종류</a:t>
            </a:r>
            <a:r>
              <a:rPr lang="en-US" altLang="ko-KR" sz="2000" dirty="0"/>
              <a:t>’</a:t>
            </a:r>
            <a:r>
              <a:rPr lang="ko-KR" altLang="en-US" sz="2000" dirty="0"/>
              <a:t> 선택 </a:t>
            </a:r>
            <a:r>
              <a:rPr lang="en-US" altLang="ko-KR" sz="2000" dirty="0"/>
              <a:t>-&gt;</a:t>
            </a:r>
            <a:r>
              <a:rPr lang="ko-KR" altLang="en-US" sz="2000" dirty="0"/>
              <a:t> 이미지 설정</a:t>
            </a:r>
            <a:endParaRPr lang="en-US" altLang="ko-KR" sz="20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청소구역 순서 바꾸기 </a:t>
            </a:r>
            <a:br>
              <a:rPr lang="en-US" altLang="ko-KR" sz="2000" dirty="0"/>
            </a:br>
            <a:r>
              <a:rPr lang="en-US" altLang="ko-KR" sz="2000" dirty="0"/>
              <a:t>–&gt;</a:t>
            </a:r>
            <a:r>
              <a:rPr lang="ko-KR" altLang="en-US" sz="2000" dirty="0"/>
              <a:t> 꾹 눌러서 이동한다면</a:t>
            </a:r>
            <a:r>
              <a:rPr lang="en-US" altLang="ko-KR" sz="2000" dirty="0"/>
              <a:t>,</a:t>
            </a:r>
            <a:r>
              <a:rPr lang="ko-KR" altLang="en-US" sz="2000" dirty="0"/>
              <a:t> 저장 어떻게</a:t>
            </a:r>
            <a:r>
              <a:rPr lang="en-US" altLang="ko-KR" sz="2000" dirty="0"/>
              <a:t>?</a:t>
            </a: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 순서 바꾸기 </a:t>
            </a:r>
            <a:r>
              <a:rPr lang="ko-KR" altLang="en-US" sz="2000" dirty="0" err="1"/>
              <a:t>모달</a:t>
            </a:r>
            <a:r>
              <a:rPr lang="ko-KR" altLang="en-US" sz="2000" dirty="0"/>
              <a:t> 추가</a:t>
            </a:r>
            <a:r>
              <a:rPr lang="en-US" altLang="ko-KR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2890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94D97-6A13-0325-EC6A-92265CE1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8FD1574-0233-2BB9-8B06-FD3B3ECD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F2E6872-4E0A-064B-6313-11B2317249CE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Event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A51104-7B5E-E103-20F5-747C14C0E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082800"/>
            <a:ext cx="6400800" cy="777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2C30BF-E188-C962-3231-0C89E0D85554}"/>
              </a:ext>
            </a:extLst>
          </p:cNvPr>
          <p:cNvSpPr txBox="1"/>
          <p:nvPr/>
        </p:nvSpPr>
        <p:spPr>
          <a:xfrm>
            <a:off x="6934200" y="2349003"/>
            <a:ext cx="111252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800" b="1" dirty="0"/>
              <a:t>구현할 기능</a:t>
            </a:r>
            <a:endParaRPr lang="en-US" altLang="ko-KR" sz="2800" b="1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이벤트 생성</a:t>
            </a:r>
            <a:r>
              <a:rPr lang="en-US" altLang="ko-KR" sz="2800" dirty="0"/>
              <a:t>/</a:t>
            </a:r>
            <a:r>
              <a:rPr lang="ko-KR" altLang="en-US" sz="2800" dirty="0"/>
              <a:t>수정</a:t>
            </a:r>
            <a:r>
              <a:rPr lang="en-US" altLang="ko-KR" sz="2800" dirty="0"/>
              <a:t>/</a:t>
            </a:r>
            <a:r>
              <a:rPr lang="ko-KR" altLang="en-US" sz="2800" dirty="0"/>
              <a:t>삭제</a:t>
            </a:r>
            <a:endParaRPr lang="en-US" altLang="ko-KR" sz="2800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미래</a:t>
            </a:r>
            <a:r>
              <a:rPr lang="en-US" altLang="ko-KR" sz="2800" dirty="0"/>
              <a:t>&gt;</a:t>
            </a:r>
            <a:r>
              <a:rPr lang="ko-KR" altLang="en-US" sz="2800" dirty="0"/>
              <a:t>현재</a:t>
            </a:r>
            <a:r>
              <a:rPr lang="en-US" altLang="ko-KR" sz="2800" dirty="0"/>
              <a:t>&gt;</a:t>
            </a:r>
            <a:r>
              <a:rPr lang="ko-KR" altLang="en-US" sz="2800" dirty="0"/>
              <a:t>과거 순으로 이벤트 보여주기</a:t>
            </a: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sz="2800" b="1" dirty="0"/>
          </a:p>
          <a:p>
            <a:pPr lvl="1"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Challenge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to discuss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이벤트의 개수가 많을 경우</a:t>
            </a:r>
            <a:r>
              <a:rPr lang="en-US" altLang="ko-KR" sz="2800" dirty="0"/>
              <a:t>,</a:t>
            </a:r>
            <a:r>
              <a:rPr lang="ko-KR" altLang="en-US" sz="2800" dirty="0"/>
              <a:t> 한 번에 모든 이벤트 불러올 필요 없음</a:t>
            </a:r>
            <a:br>
              <a:rPr lang="en-US" altLang="ko-KR" sz="2800" dirty="0"/>
            </a:br>
            <a:r>
              <a:rPr lang="en-US" altLang="ko-KR" sz="2800" dirty="0"/>
              <a:t>-&gt;</a:t>
            </a:r>
            <a:r>
              <a:rPr lang="ko-KR" altLang="en-US" sz="2800" dirty="0"/>
              <a:t> 아래로 스크롤하면 </a:t>
            </a:r>
            <a:r>
              <a:rPr lang="en-US" altLang="ko-KR" sz="2800" dirty="0"/>
              <a:t>1</a:t>
            </a:r>
            <a:r>
              <a:rPr lang="ko-KR" altLang="en-US" sz="2800" dirty="0"/>
              <a:t>분기</a:t>
            </a:r>
            <a:r>
              <a:rPr lang="en-US" altLang="ko-KR" sz="2800" dirty="0"/>
              <a:t>(3</a:t>
            </a:r>
            <a:r>
              <a:rPr lang="ko-KR" altLang="en-US" sz="2800" dirty="0"/>
              <a:t>달</a:t>
            </a:r>
            <a:r>
              <a:rPr lang="en-US" altLang="ko-KR" sz="2800" dirty="0"/>
              <a:t>)</a:t>
            </a:r>
            <a:r>
              <a:rPr lang="ko-KR" altLang="en-US" sz="2800" dirty="0"/>
              <a:t> 단위로 더 </a:t>
            </a:r>
            <a:r>
              <a:rPr lang="ko-KR" altLang="en-US" sz="2800" dirty="0" err="1"/>
              <a:t>로딩하도록</a:t>
            </a:r>
            <a:r>
              <a:rPr lang="en-US" altLang="ko-KR" sz="2800" dirty="0"/>
              <a:t>!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Idea) </a:t>
            </a:r>
            <a:r>
              <a:rPr lang="ko-KR" altLang="en-US" sz="2800" dirty="0"/>
              <a:t>과거</a:t>
            </a:r>
            <a:r>
              <a:rPr lang="en-US" altLang="ko-KR" sz="2800" dirty="0"/>
              <a:t>&gt;</a:t>
            </a:r>
            <a:r>
              <a:rPr lang="ko-KR" altLang="en-US" sz="2800" dirty="0"/>
              <a:t>현재</a:t>
            </a:r>
            <a:r>
              <a:rPr lang="en-US" altLang="ko-KR" sz="2800" dirty="0"/>
              <a:t>&gt;</a:t>
            </a:r>
            <a:r>
              <a:rPr lang="ko-KR" altLang="en-US" sz="2800" dirty="0"/>
              <a:t>미래 순으로 보여주는데</a:t>
            </a:r>
            <a:r>
              <a:rPr lang="en-US" altLang="ko-KR" sz="2800" dirty="0"/>
              <a:t>,</a:t>
            </a:r>
            <a:br>
              <a:rPr lang="en-US" altLang="ko-KR" sz="2800" dirty="0"/>
            </a:br>
            <a:r>
              <a:rPr lang="ko-KR" altLang="en-US" sz="2800" dirty="0"/>
              <a:t>앱을 열면 현재 시점의 위치로 자동으로 띄울 수 있을지</a:t>
            </a:r>
            <a:r>
              <a:rPr lang="en-US" altLang="ko-KR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179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3582-1EB5-3D06-D8A4-44247578E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F03E685-6BAF-EC30-471A-8B1770B32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BF4EA83-0140-6266-F958-DED724F0D031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</a:t>
            </a: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Setting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0AC8-1B13-BA20-3211-46527239E366}"/>
              </a:ext>
            </a:extLst>
          </p:cNvPr>
          <p:cNvSpPr txBox="1"/>
          <p:nvPr/>
        </p:nvSpPr>
        <p:spPr>
          <a:xfrm>
            <a:off x="10013574" y="2082800"/>
            <a:ext cx="7969626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800" b="1" dirty="0"/>
              <a:t>구현할 기능</a:t>
            </a:r>
            <a:endParaRPr lang="en-US" altLang="ko-KR" sz="2800" b="1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Food/Finance/Clean/Event </a:t>
            </a:r>
            <a:r>
              <a:rPr lang="ko-KR" altLang="en-US" sz="2800" dirty="0"/>
              <a:t>알림 </a:t>
            </a:r>
            <a:r>
              <a:rPr lang="en-US" altLang="ko-KR" sz="2800" dirty="0"/>
              <a:t>‘N</a:t>
            </a:r>
            <a:r>
              <a:rPr lang="ko-KR" altLang="en-US" sz="2800" dirty="0"/>
              <a:t>일 전</a:t>
            </a:r>
            <a:r>
              <a:rPr lang="en-US" altLang="ko-KR" sz="2800" dirty="0"/>
              <a:t>’ </a:t>
            </a:r>
            <a:r>
              <a:rPr lang="ko-KR" altLang="en-US" sz="2800" dirty="0"/>
              <a:t>설정</a:t>
            </a:r>
            <a:endParaRPr lang="en-US" altLang="ko-KR" sz="2800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/>
              <a:t>무단침입자</a:t>
            </a:r>
            <a:r>
              <a:rPr lang="ko-KR" altLang="en-US" sz="2800" dirty="0"/>
              <a:t> 밴</a:t>
            </a:r>
            <a:r>
              <a:rPr lang="en-US" altLang="ko-KR" sz="2800" dirty="0"/>
              <a:t>(</a:t>
            </a:r>
            <a:r>
              <a:rPr lang="ko-KR" altLang="en-US" sz="2800" dirty="0"/>
              <a:t>추방</a:t>
            </a:r>
            <a:r>
              <a:rPr lang="en-US" altLang="ko-KR" sz="2800" dirty="0"/>
              <a:t>)</a:t>
            </a:r>
            <a:r>
              <a:rPr lang="ko-KR" altLang="en-US" sz="2800" dirty="0"/>
              <a:t> 기능 </a:t>
            </a:r>
            <a:r>
              <a:rPr lang="en-US" altLang="ko-KR" sz="2800" dirty="0"/>
              <a:t>&amp;</a:t>
            </a:r>
            <a:r>
              <a:rPr lang="ko-KR" altLang="en-US" sz="2800" dirty="0"/>
              <a:t> 방장 위임 기능</a:t>
            </a:r>
            <a:endParaRPr lang="en-US" altLang="ko-KR" sz="2800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방 비밀번호 변경</a:t>
            </a: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sz="2800" b="1" dirty="0"/>
          </a:p>
          <a:p>
            <a:pPr lvl="1"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Challenge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to discuss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/>
              <a:t>무단침입자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추방시</a:t>
            </a:r>
            <a:r>
              <a:rPr lang="en-US" altLang="ko-KR" sz="2800" dirty="0"/>
              <a:t>,</a:t>
            </a:r>
            <a:r>
              <a:rPr lang="ko-KR" altLang="en-US" sz="2800" dirty="0"/>
              <a:t> 방 비밀번호 필수로 변경</a:t>
            </a:r>
            <a:br>
              <a:rPr lang="en-US" altLang="ko-KR" sz="2800" dirty="0"/>
            </a:br>
            <a:r>
              <a:rPr lang="en-US" altLang="ko-KR" sz="2800" dirty="0"/>
              <a:t>-&gt;</a:t>
            </a:r>
            <a:r>
              <a:rPr lang="ko-KR" altLang="en-US" sz="2800" dirty="0"/>
              <a:t> 중간에 앱 종료하면 어떻게 핸들링</a:t>
            </a:r>
            <a:r>
              <a:rPr lang="en-US" altLang="ko-KR" sz="2800" dirty="0"/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2A19BA-D741-3218-150D-E2E883576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79" y="1790700"/>
            <a:ext cx="9993521" cy="83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9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1E1C-7DD2-38A5-DBA6-1606ED2F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1073F9FC-FEE0-8CD1-2758-0BD42694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E7DBC6C-B8F8-FF8D-5A93-FB715C3906B1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Prototype of app designed with Figma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-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@</a:t>
            </a:r>
            <a:r>
              <a:rPr lang="ko-KR" altLang="en-US" sz="5500" i="0" u="none" strike="noStrike" spc="-100" dirty="0" err="1">
                <a:solidFill>
                  <a:srgbClr val="111111"/>
                </a:solidFill>
                <a:latin typeface="Hakgyoansim Jiugae R"/>
              </a:rPr>
              <a:t>진서영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95263D-6385-8B79-58F9-A1B11D81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848100"/>
            <a:ext cx="3886200" cy="3773229"/>
          </a:xfrm>
          <a:prstGeom prst="rect">
            <a:avLst/>
          </a:prstGeom>
        </p:spPr>
      </p:pic>
      <p:pic>
        <p:nvPicPr>
          <p:cNvPr id="1026" name="Picture 2" descr="Miro Developers">
            <a:extLst>
              <a:ext uri="{FF2B5EF4-FFF2-40B4-BE49-F238E27FC236}">
                <a16:creationId xmlns:a16="http://schemas.microsoft.com/office/drawing/2014/main" id="{0AECB4D1-DB1C-1A41-8928-FC1DA7DE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3924300"/>
            <a:ext cx="3770875" cy="354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081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580C5-AD62-4EF8-7606-EF76E895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7CF83AD-8B2C-75C5-B7C5-EFD89316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690263A-8ACE-FC6C-3BED-87FE55B3376B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ERD 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설계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-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 황수영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8" name="그림 7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893B817B-95ED-BD4D-7106-11DEF206A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383"/>
            <a:ext cx="18288000" cy="86464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01C44-B825-DD84-3A0B-3E6086F6AE30}"/>
              </a:ext>
            </a:extLst>
          </p:cNvPr>
          <p:cNvSpPr txBox="1"/>
          <p:nvPr/>
        </p:nvSpPr>
        <p:spPr>
          <a:xfrm>
            <a:off x="7010400" y="730552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고려중인 사항</a:t>
            </a:r>
            <a:br>
              <a:rPr lang="en-US" altLang="ko-KR" dirty="0"/>
            </a:br>
            <a:r>
              <a:rPr lang="ko-KR" altLang="en-US" dirty="0"/>
              <a:t>멤버 테이블에 유저 세팅 필드 추가</a:t>
            </a:r>
          </a:p>
        </p:txBody>
      </p:sp>
    </p:spTree>
    <p:extLst>
      <p:ext uri="{BB962C8B-B14F-4D97-AF65-F5344CB8AC3E}">
        <p14:creationId xmlns:p14="http://schemas.microsoft.com/office/powerpoint/2010/main" val="393886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43B0D-731B-1634-C989-3360EBFF6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075186B-63E4-7EC8-BDBE-F27182AD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C4E6CE-BDAB-EF9F-864E-1EF09EA1585B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API 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명세서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-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@</a:t>
            </a:r>
            <a:r>
              <a:rPr lang="ko-KR" altLang="en-US" sz="5500" spc="-100" dirty="0">
                <a:solidFill>
                  <a:srgbClr val="111111"/>
                </a:solidFill>
                <a:latin typeface="Hakgyoansim Jiugae R"/>
              </a:rPr>
              <a:t>최진욱 </a:t>
            </a:r>
            <a:r>
              <a:rPr lang="en-US" altLang="ko-KR" sz="5500" spc="-100" dirty="0">
                <a:solidFill>
                  <a:srgbClr val="111111"/>
                </a:solidFill>
                <a:latin typeface="Hakgyoansim Jiugae R"/>
              </a:rPr>
              <a:t>@</a:t>
            </a:r>
            <a:r>
              <a:rPr lang="ko-KR" altLang="en-US" sz="5500" spc="-100" dirty="0">
                <a:solidFill>
                  <a:srgbClr val="111111"/>
                </a:solidFill>
                <a:latin typeface="Hakgyoansim Jiugae R"/>
              </a:rPr>
              <a:t>황수영 </a:t>
            </a:r>
            <a:r>
              <a:rPr lang="en-US" altLang="ko-KR" sz="5500" spc="-100" dirty="0">
                <a:solidFill>
                  <a:srgbClr val="111111"/>
                </a:solidFill>
                <a:latin typeface="Hakgyoansim Jiugae R"/>
              </a:rPr>
              <a:t>@</a:t>
            </a:r>
            <a:r>
              <a:rPr lang="ko-KR" altLang="en-US" sz="5500" spc="-100" dirty="0">
                <a:solidFill>
                  <a:srgbClr val="111111"/>
                </a:solidFill>
                <a:latin typeface="Hakgyoansim Jiugae R"/>
              </a:rPr>
              <a:t>김민수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613E54-0379-5AB4-ECEF-651A6F78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96"/>
          <a:stretch/>
        </p:blipFill>
        <p:spPr>
          <a:xfrm>
            <a:off x="401053" y="1790699"/>
            <a:ext cx="7066547" cy="81320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3FB474-64C2-BA1E-0D78-D0E75E083BB3}"/>
              </a:ext>
            </a:extLst>
          </p:cNvPr>
          <p:cNvSpPr txBox="1"/>
          <p:nvPr/>
        </p:nvSpPr>
        <p:spPr>
          <a:xfrm>
            <a:off x="8001000" y="2476500"/>
            <a:ext cx="845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Notion</a:t>
            </a:r>
            <a:r>
              <a:rPr kumimoji="1" lang="ko-KR" altLang="en-US" sz="2800" dirty="0"/>
              <a:t>을 사용해 정리</a:t>
            </a:r>
            <a:endParaRPr kumimoji="1" lang="en-US" altLang="ko-KR" sz="2800" dirty="0"/>
          </a:p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백엔드</a:t>
            </a:r>
            <a:r>
              <a:rPr kumimoji="1" lang="ko-KR" altLang="en-US" sz="2800" dirty="0"/>
              <a:t> 개발 진행하면서 </a:t>
            </a:r>
            <a:r>
              <a:rPr kumimoji="1" lang="en-US" altLang="ko-KR" sz="2800" dirty="0"/>
              <a:t>Swagger</a:t>
            </a:r>
            <a:r>
              <a:rPr kumimoji="1" lang="ko-KR" altLang="en-US" sz="2800" dirty="0"/>
              <a:t>로 자동화 고려 중</a:t>
            </a:r>
            <a:endParaRPr kumimoji="1" lang="en-US" altLang="ko-KR" sz="2800" dirty="0"/>
          </a:p>
          <a:p>
            <a:r>
              <a:rPr kumimoji="1" lang="ko-KR" altLang="en-US" sz="2800" dirty="0"/>
              <a:t>   </a:t>
            </a:r>
            <a:r>
              <a:rPr kumimoji="1" lang="en-US" altLang="ko-KR" sz="2800" dirty="0"/>
              <a:t>-&gt;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Postman, Swagger </a:t>
            </a:r>
            <a:r>
              <a:rPr kumimoji="1" lang="ko-KR" altLang="en-US" sz="2800" dirty="0"/>
              <a:t>둘 중 고민 중</a:t>
            </a:r>
          </a:p>
        </p:txBody>
      </p:sp>
    </p:spTree>
    <p:extLst>
      <p:ext uri="{BB962C8B-B14F-4D97-AF65-F5344CB8AC3E}">
        <p14:creationId xmlns:p14="http://schemas.microsoft.com/office/powerpoint/2010/main" val="3754011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EC4AB-9D34-5712-4D73-6D0700BB1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99FC22F-FE6F-3319-6B90-798ABA1FDB98}"/>
              </a:ext>
            </a:extLst>
          </p:cNvPr>
          <p:cNvSpPr/>
          <p:nvPr/>
        </p:nvSpPr>
        <p:spPr>
          <a:xfrm>
            <a:off x="1718799" y="3453063"/>
            <a:ext cx="6371273" cy="3746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0D1AC9D-1AD5-3FC9-268B-5CB2F35E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5DB30C8-08CD-3374-8A71-C94E34D7EFED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02-03 Frontend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&amp; Backend set-up</a:t>
            </a:r>
            <a:endParaRPr lang="en-US" altLang="ko-KR" sz="5500" spc="-100" dirty="0">
              <a:solidFill>
                <a:srgbClr val="111111"/>
              </a:solidFill>
              <a:latin typeface="Hakgyoansim Jiugae 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-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@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황수영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@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최진욱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EF8788A9-BB63-067E-DF88-3643C9FF2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31" y="3681006"/>
            <a:ext cx="3338946" cy="18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 Engine">
            <a:extLst>
              <a:ext uri="{FF2B5EF4-FFF2-40B4-BE49-F238E27FC236}">
                <a16:creationId xmlns:a16="http://schemas.microsoft.com/office/drawing/2014/main" id="{9C59152E-E161-FD58-5065-E2FE9FF59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31" y="5782892"/>
            <a:ext cx="2874668" cy="10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그래픽, 클립아트, 그래픽 디자인, 창의성이(가) 표시된 사진&#10;&#10;자동 생성된 설명">
            <a:extLst>
              <a:ext uri="{FF2B5EF4-FFF2-40B4-BE49-F238E27FC236}">
                <a16:creationId xmlns:a16="http://schemas.microsoft.com/office/drawing/2014/main" id="{A6CE08F4-F339-F546-9A11-5C1CD6E9CC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72" y="3834063"/>
            <a:ext cx="1596354" cy="1572044"/>
          </a:xfrm>
          <a:prstGeom prst="rect">
            <a:avLst/>
          </a:prstGeom>
        </p:spPr>
      </p:pic>
      <p:pic>
        <p:nvPicPr>
          <p:cNvPr id="8" name="그림 7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F2D3C990-F07A-6FB6-9524-E238E395B4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31" y="4761163"/>
            <a:ext cx="2438400" cy="2438400"/>
          </a:xfrm>
          <a:prstGeom prst="rect">
            <a:avLst/>
          </a:prstGeom>
        </p:spPr>
      </p:pic>
      <p:sp>
        <p:nvSpPr>
          <p:cNvPr id="2" name="사각형: 둥근 모서리 8">
            <a:extLst>
              <a:ext uri="{FF2B5EF4-FFF2-40B4-BE49-F238E27FC236}">
                <a16:creationId xmlns:a16="http://schemas.microsoft.com/office/drawing/2014/main" id="{D944E14A-B665-D977-5AE7-28AC490AE997}"/>
              </a:ext>
            </a:extLst>
          </p:cNvPr>
          <p:cNvSpPr/>
          <p:nvPr/>
        </p:nvSpPr>
        <p:spPr>
          <a:xfrm>
            <a:off x="9992063" y="3487152"/>
            <a:ext cx="6371273" cy="3746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 descr="NextJs - 1편: NextJs 시작을 위한 기본 이론 그리고 프로젝트 생성하기">
            <a:extLst>
              <a:ext uri="{FF2B5EF4-FFF2-40B4-BE49-F238E27FC236}">
                <a16:creationId xmlns:a16="http://schemas.microsoft.com/office/drawing/2014/main" id="{E369797F-4261-D10D-6A80-80F55D1A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593" y="3989634"/>
            <a:ext cx="3299720" cy="13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ercel를 이용하여 배포하기">
            <a:extLst>
              <a:ext uri="{FF2B5EF4-FFF2-40B4-BE49-F238E27FC236}">
                <a16:creationId xmlns:a16="http://schemas.microsoft.com/office/drawing/2014/main" id="{33DA81D5-6246-AEC7-799B-E8698F283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609" y="5584254"/>
            <a:ext cx="2798180" cy="14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7 Android Studio Usage Tips | Medium">
            <a:extLst>
              <a:ext uri="{FF2B5EF4-FFF2-40B4-BE49-F238E27FC236}">
                <a16:creationId xmlns:a16="http://schemas.microsoft.com/office/drawing/2014/main" id="{220B0543-DFF8-E45F-0939-B0D942C6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461" y="3729132"/>
            <a:ext cx="1799220" cy="179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26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23D61-8B88-E7A1-F06D-DA483F4AE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55B8B5A-21A5-AB75-E104-E59C4E3D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9C8F53C-2EA2-F4EA-BE28-B25E4EBAED0A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Basic setup @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최진욱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57DDDC-996A-7406-FA11-B1021372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418" y="2092826"/>
            <a:ext cx="8464964" cy="16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42179-6989-97EB-60E2-2383EAEDBD3E}"/>
              </a:ext>
            </a:extLst>
          </p:cNvPr>
          <p:cNvSpPr txBox="1"/>
          <p:nvPr/>
        </p:nvSpPr>
        <p:spPr>
          <a:xfrm>
            <a:off x="762000" y="4854357"/>
            <a:ext cx="10591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/>
              <a:t>웹뷰를</a:t>
            </a:r>
            <a:r>
              <a:rPr kumimoji="1" lang="ko-KR" altLang="en-US" sz="2800" dirty="0"/>
              <a:t> 위한 </a:t>
            </a:r>
            <a:r>
              <a:rPr kumimoji="1" lang="en-US" altLang="ko-KR" sz="2800" dirty="0" err="1"/>
              <a:t>Aplus</a:t>
            </a:r>
            <a:r>
              <a:rPr kumimoji="1" lang="en-US" altLang="ko-KR" sz="2800" dirty="0"/>
              <a:t>-web,</a:t>
            </a:r>
            <a:r>
              <a:rPr kumimoji="1" lang="ko-KR" altLang="en-US" sz="2800" dirty="0"/>
              <a:t> 앱 개발을 위한 </a:t>
            </a:r>
            <a:r>
              <a:rPr kumimoji="1" lang="en-US" altLang="ko-KR" sz="2800" dirty="0" err="1"/>
              <a:t>Aplus-aos</a:t>
            </a:r>
            <a:r>
              <a:rPr kumimoji="1" lang="ko-KR" altLang="en-US" sz="2800" dirty="0"/>
              <a:t> 두 </a:t>
            </a:r>
            <a:r>
              <a:rPr kumimoji="1" lang="ko-KR" altLang="en-US" sz="2800" dirty="0" err="1"/>
              <a:t>레포로</a:t>
            </a:r>
            <a:r>
              <a:rPr kumimoji="1" lang="ko-KR" altLang="en-US" sz="2800" dirty="0"/>
              <a:t> 관리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 err="1"/>
              <a:t>Aplus</a:t>
            </a:r>
            <a:r>
              <a:rPr kumimoji="1" lang="en-US" altLang="ko-KR" sz="2800" dirty="0"/>
              <a:t>-web: </a:t>
            </a:r>
            <a:r>
              <a:rPr kumimoji="1" lang="ko-KR" altLang="en-US" sz="2800" dirty="0"/>
              <a:t>필수 패키지 설치 및 </a:t>
            </a:r>
            <a:r>
              <a:rPr kumimoji="1" lang="en-US" altLang="ko-KR" sz="2800" dirty="0" err="1"/>
              <a:t>Vercel</a:t>
            </a:r>
            <a:r>
              <a:rPr kumimoji="1" lang="ko-KR" altLang="en-US" sz="2800" dirty="0"/>
              <a:t>을 통한 배포 완료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 err="1"/>
              <a:t>Aplus-aos</a:t>
            </a:r>
            <a:r>
              <a:rPr kumimoji="1" lang="en-US" altLang="ko-KR" sz="2800" dirty="0"/>
              <a:t>: </a:t>
            </a:r>
            <a:r>
              <a:rPr kumimoji="1" lang="ko-KR" altLang="en-US" sz="2800" dirty="0"/>
              <a:t>배포된 </a:t>
            </a:r>
            <a:r>
              <a:rPr kumimoji="1" lang="en-US" altLang="ko-KR" sz="2800" dirty="0" err="1"/>
              <a:t>url</a:t>
            </a:r>
            <a:r>
              <a:rPr kumimoji="1" lang="ko-KR" altLang="en-US" sz="2800" dirty="0"/>
              <a:t>을 통해 </a:t>
            </a:r>
            <a:r>
              <a:rPr kumimoji="1" lang="en-US" altLang="ko-KR" sz="2800" dirty="0" err="1"/>
              <a:t>Webview</a:t>
            </a:r>
            <a:r>
              <a:rPr kumimoji="1" lang="ko-KR" altLang="en-US" sz="2800" dirty="0"/>
              <a:t> 세팅 완료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r>
              <a:rPr kumimoji="1" lang="ko-KR" altLang="en-US" sz="2800"/>
              <a:t>테스팅용 안드로이드 폰으로 </a:t>
            </a:r>
            <a:r>
              <a:rPr kumimoji="1" lang="ko-KR" altLang="en-US" sz="2800" dirty="0"/>
              <a:t>간단한 동작 테스트 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C66B46-E3F6-EEC1-A335-8A0C40AD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1143000"/>
            <a:ext cx="3789946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45AE3-DA5D-D6E7-4445-94E555A3E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5B14B67-4E68-E5EB-4BFB-2D124048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EA93D04-6194-72AC-A054-29A8AFA18455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ExtraBold" panose="02000903000000020004" pitchFamily="50" charset="-127"/>
              </a:rPr>
              <a:t>02-03 OCR</a:t>
            </a:r>
            <a:r>
              <a:rPr lang="ko-KR" altLang="en-US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기능 구현 계획 </a:t>
            </a:r>
            <a:r>
              <a:rPr lang="en-US" altLang="ko-KR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-</a:t>
            </a:r>
            <a:r>
              <a:rPr lang="ko-KR" altLang="en-US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@</a:t>
            </a:r>
            <a:r>
              <a:rPr lang="ko-KR" altLang="en-US" sz="5500" b="1" spc="-100" dirty="0" err="1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조서영</a:t>
            </a:r>
            <a:endParaRPr lang="en-US" sz="5500" b="1" i="0" u="none" strike="noStrike" spc="-100" dirty="0">
              <a:solidFill>
                <a:srgbClr val="1111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4387" t="22710" r="6064" b="14322"/>
          <a:stretch/>
        </p:blipFill>
        <p:spPr>
          <a:xfrm>
            <a:off x="14445617" y="4433093"/>
            <a:ext cx="3276600" cy="4164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967" y="3672501"/>
            <a:ext cx="2743200" cy="2743200"/>
          </a:xfrm>
          <a:prstGeom prst="rect">
            <a:avLst/>
          </a:prstGeom>
        </p:spPr>
      </p:pic>
      <p:sp>
        <p:nvSpPr>
          <p:cNvPr id="9" name="왼쪽 화살표 8"/>
          <p:cNvSpPr/>
          <p:nvPr/>
        </p:nvSpPr>
        <p:spPr>
          <a:xfrm rot="828864">
            <a:off x="12491334" y="4740403"/>
            <a:ext cx="1676400" cy="1066800"/>
          </a:xfrm>
          <a:prstGeom prst="leftArrow">
            <a:avLst/>
          </a:prstGeom>
          <a:solidFill>
            <a:srgbClr val="0F0F62"/>
          </a:solidFill>
          <a:ln>
            <a:solidFill>
              <a:srgbClr val="0F0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019800" y="6849982"/>
            <a:ext cx="86296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 Spring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OpenCv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사용해서 비디오 프레임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캡처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-tess4j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사용해서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캡처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프레임에서 제품명과 유통기한 인식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 Flask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OpenCv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사용해서 비디오 프레임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캡처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pytesseract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사용해서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캡처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프레임에서 제품명과 유통기한 인식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-POST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method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서버로 인식된 제품명과 유통기한 인식 전송</a:t>
            </a:r>
          </a:p>
        </p:txBody>
      </p:sp>
      <p:sp>
        <p:nvSpPr>
          <p:cNvPr id="12" name="아래로 구부러진 화살표 11"/>
          <p:cNvSpPr/>
          <p:nvPr/>
        </p:nvSpPr>
        <p:spPr>
          <a:xfrm flipH="1">
            <a:off x="7391400" y="2361920"/>
            <a:ext cx="3209927" cy="838200"/>
          </a:xfrm>
          <a:prstGeom prst="curvedDownArrow">
            <a:avLst/>
          </a:prstGeom>
          <a:solidFill>
            <a:srgbClr val="0F0F62"/>
          </a:solidFill>
          <a:ln>
            <a:solidFill>
              <a:srgbClr val="0F0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678649"/>
            <a:ext cx="2743200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54417" y="1560225"/>
            <a:ext cx="373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{ “</a:t>
            </a:r>
            <a:r>
              <a:rPr lang="en-US" altLang="ko-KR" dirty="0" err="1"/>
              <a:t>foodname</a:t>
            </a:r>
            <a:r>
              <a:rPr lang="en-US" altLang="ko-KR" dirty="0"/>
              <a:t>” : “</a:t>
            </a:r>
            <a:r>
              <a:rPr lang="ko-KR" altLang="en-US" dirty="0"/>
              <a:t>서울우유</a:t>
            </a:r>
            <a:r>
              <a:rPr lang="en-US" altLang="ko-KR" dirty="0"/>
              <a:t>”,</a:t>
            </a:r>
          </a:p>
          <a:p>
            <a:r>
              <a:rPr lang="en-US" altLang="ko-KR" dirty="0"/>
              <a:t>  “</a:t>
            </a:r>
            <a:r>
              <a:rPr lang="en-US" altLang="ko-KR" dirty="0" err="1"/>
              <a:t>expirationDate</a:t>
            </a:r>
            <a:r>
              <a:rPr lang="en-US" altLang="ko-KR" dirty="0"/>
              <a:t>” : ”2024.12.31”}</a:t>
            </a:r>
            <a:endParaRPr lang="ko-KR" altLang="en-US" dirty="0"/>
          </a:p>
        </p:txBody>
      </p:sp>
      <p:pic>
        <p:nvPicPr>
          <p:cNvPr id="1026" name="Picture 2" descr="데이터베이스 저장소 - 무료 컴퓨터개 아이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32614"/>
            <a:ext cx="3213737" cy="32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왼쪽 화살표 16"/>
          <p:cNvSpPr/>
          <p:nvPr/>
        </p:nvSpPr>
        <p:spPr>
          <a:xfrm rot="19405225">
            <a:off x="3520069" y="4530665"/>
            <a:ext cx="1676400" cy="1066800"/>
          </a:xfrm>
          <a:prstGeom prst="leftArrow">
            <a:avLst/>
          </a:prstGeom>
          <a:solidFill>
            <a:srgbClr val="0F0F62"/>
          </a:solidFill>
          <a:ln>
            <a:solidFill>
              <a:srgbClr val="0F0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001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71E09-5642-FBC8-C974-8AE3B839E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D94FB99-AFA9-4FE7-CAA6-6430E9A6F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B737E7CB-89F9-0ABA-E621-CF9EC5911D38}"/>
              </a:ext>
            </a:extLst>
          </p:cNvPr>
          <p:cNvSpPr txBox="1"/>
          <p:nvPr/>
        </p:nvSpPr>
        <p:spPr>
          <a:xfrm>
            <a:off x="762000" y="723900"/>
            <a:ext cx="180975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Technical Background – OCR</a:t>
            </a:r>
            <a:endParaRPr lang="en-US" sz="5500" b="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105660"/>
            <a:ext cx="110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 이유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수동 입력 대신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 추출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통해 사용자의 편리함 증대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3086100"/>
            <a:ext cx="139446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*’Tesseract’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이유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LSTM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기반의 모델로 높은 인식 정화도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- 100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이상의 언어 지원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포함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무료 소프트웨어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가능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(Google Cloud Vison, Amazon </a:t>
            </a:r>
            <a:r>
              <a:rPr lang="en-US" altLang="ko-KR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Textract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지원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X)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28960" y="2105660"/>
            <a:ext cx="3200400" cy="144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Pre-processing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28960" y="4038302"/>
            <a:ext cx="3200400" cy="144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Detection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28960" y="6031914"/>
            <a:ext cx="3200400" cy="144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Recognition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28960" y="8017906"/>
            <a:ext cx="3200400" cy="144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Post-processing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화살표 연결선 11"/>
          <p:cNvCxnSpPr>
            <a:stCxn id="6" idx="2"/>
            <a:endCxn id="8" idx="0"/>
          </p:cNvCxnSpPr>
          <p:nvPr/>
        </p:nvCxnSpPr>
        <p:spPr>
          <a:xfrm>
            <a:off x="12329160" y="3553480"/>
            <a:ext cx="0" cy="484822"/>
          </a:xfrm>
          <a:prstGeom prst="straightConnector1">
            <a:avLst/>
          </a:prstGeom>
          <a:ln w="57150">
            <a:solidFill>
              <a:srgbClr val="0F0F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2329160" y="5519738"/>
            <a:ext cx="0" cy="484822"/>
          </a:xfrm>
          <a:prstGeom prst="straightConnector1">
            <a:avLst/>
          </a:prstGeom>
          <a:ln w="57150">
            <a:solidFill>
              <a:srgbClr val="0F0F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2359640" y="7533084"/>
            <a:ext cx="0" cy="484822"/>
          </a:xfrm>
          <a:prstGeom prst="straightConnector1">
            <a:avLst/>
          </a:prstGeom>
          <a:ln w="57150">
            <a:solidFill>
              <a:srgbClr val="0F0F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2938760" y="4965104"/>
            <a:ext cx="1676400" cy="838200"/>
          </a:xfrm>
          <a:prstGeom prst="roundRect">
            <a:avLst/>
          </a:prstGeom>
          <a:solidFill>
            <a:srgbClr val="0F0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CNN</a:t>
            </a:r>
            <a:endParaRPr lang="ko-KR" altLang="en-US" sz="20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938760" y="7002502"/>
            <a:ext cx="1676400" cy="838200"/>
          </a:xfrm>
          <a:prstGeom prst="roundRect">
            <a:avLst/>
          </a:prstGeom>
          <a:solidFill>
            <a:srgbClr val="0F0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RNN / LSTM</a:t>
            </a:r>
            <a:endParaRPr lang="ko-KR" altLang="en-US" sz="2000" dirty="0"/>
          </a:p>
        </p:txBody>
      </p:sp>
      <p:sp>
        <p:nvSpPr>
          <p:cNvPr id="17" name="양쪽 중괄호 16"/>
          <p:cNvSpPr/>
          <p:nvPr/>
        </p:nvSpPr>
        <p:spPr>
          <a:xfrm>
            <a:off x="14066519" y="1281537"/>
            <a:ext cx="4043681" cy="309606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756132" y="1121409"/>
            <a:ext cx="340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그레이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스케일 변환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픽셀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 ~ 255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이진화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가지 색상으로 변환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노이즈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가우시안블러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침식 및 팽창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두께 조절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58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C9DFD-F1EB-1FF2-E5E0-5A443DD89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D175DF9-4748-EA62-022C-96814475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2C70BC0-1AC6-F503-48F1-0A619888EB23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500" spc="-100" dirty="0">
                <a:solidFill>
                  <a:srgbClr val="111111"/>
                </a:solidFill>
                <a:latin typeface="Hakgyoansim Jiugae R"/>
              </a:rPr>
              <a:t>Index</a:t>
            </a:r>
            <a:endParaRPr lang="en-US" sz="5500" b="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337BF8-AF93-DA7D-B2F0-548BF9FA5A82}"/>
              </a:ext>
            </a:extLst>
          </p:cNvPr>
          <p:cNvSpPr txBox="1"/>
          <p:nvPr/>
        </p:nvSpPr>
        <p:spPr>
          <a:xfrm>
            <a:off x="1143000" y="2084130"/>
            <a:ext cx="1371600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3200" b="1" dirty="0"/>
              <a:t>01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Role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&amp;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Action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Plan</a:t>
            </a:r>
          </a:p>
          <a:p>
            <a:pPr lvl="1"/>
            <a:endParaRPr lang="en-US" altLang="ko-KR" sz="3200" b="1" dirty="0"/>
          </a:p>
          <a:p>
            <a:pPr lvl="1"/>
            <a:r>
              <a:rPr lang="en-US" altLang="ko-KR" sz="3200" b="1" dirty="0"/>
              <a:t>02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What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has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been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done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&amp;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by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whom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this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week?</a:t>
            </a:r>
          </a:p>
          <a:p>
            <a:pPr lvl="1"/>
            <a:r>
              <a:rPr lang="en-US" altLang="ko-KR" sz="3200" b="1" dirty="0"/>
              <a:t>	02-01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Designing</a:t>
            </a:r>
            <a:r>
              <a:rPr lang="ko-KR" altLang="en-US" sz="3200" b="1" dirty="0"/>
              <a:t> </a:t>
            </a:r>
            <a:r>
              <a:rPr lang="fr-FR" altLang="ko-KR" sz="3200" b="1" dirty="0"/>
              <a:t>UX/UI and workflow of the application</a:t>
            </a:r>
            <a:endParaRPr lang="ko-KR" altLang="en-US" sz="3200" dirty="0"/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Specifying the features of app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Designing/fixing </a:t>
            </a:r>
            <a:r>
              <a:rPr lang="fr-FR" altLang="ko-KR" sz="3200" dirty="0"/>
              <a:t>UX/UI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fr-FR" altLang="ko-KR" sz="3200" dirty="0" err="1"/>
              <a:t>Designing</a:t>
            </a:r>
            <a:r>
              <a:rPr lang="fr-FR" altLang="ko-KR" sz="3200" dirty="0"/>
              <a:t> prototype of app </a:t>
            </a:r>
            <a:r>
              <a:rPr lang="fr-FR" altLang="ko-KR" sz="3200" dirty="0" err="1"/>
              <a:t>with</a:t>
            </a:r>
            <a:r>
              <a:rPr lang="fr-FR" altLang="ko-KR" sz="3200" dirty="0"/>
              <a:t> </a:t>
            </a:r>
            <a:r>
              <a:rPr lang="fr-FR" altLang="ko-KR" sz="3200" dirty="0" err="1"/>
              <a:t>Figma</a:t>
            </a:r>
            <a:endParaRPr lang="fr-FR" altLang="ko-KR" sz="3200" dirty="0"/>
          </a:p>
          <a:p>
            <a:pPr marL="1600200" lvl="3" indent="-228600">
              <a:buFont typeface="Arial" panose="020B0604020202020204" pitchFamily="34" charset="0"/>
              <a:buChar char="•"/>
            </a:pPr>
            <a:endParaRPr lang="ko-KR" altLang="en-US" sz="3200" dirty="0"/>
          </a:p>
          <a:p>
            <a:pPr lvl="2"/>
            <a:r>
              <a:rPr lang="fr-FR" altLang="ko-KR" sz="3200" b="1" dirty="0"/>
              <a:t>02-02 Frontend &amp; Backend </a:t>
            </a:r>
            <a:r>
              <a:rPr lang="fr-FR" altLang="ko-KR" sz="3200" b="1" dirty="0" err="1"/>
              <a:t>preparation</a:t>
            </a:r>
            <a:r>
              <a:rPr lang="fr-FR" altLang="ko-KR" sz="3200" b="1" dirty="0"/>
              <a:t> &amp; </a:t>
            </a:r>
            <a:r>
              <a:rPr lang="fr-FR" altLang="ko-KR" sz="3200" b="1" dirty="0" err="1"/>
              <a:t>set-up</a:t>
            </a:r>
            <a:endParaRPr lang="fr-FR" altLang="ko-KR" sz="3200" dirty="0"/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fr-FR" altLang="ko-KR" sz="3200" dirty="0" err="1"/>
              <a:t>Designing</a:t>
            </a:r>
            <a:r>
              <a:rPr lang="fr-FR" altLang="ko-KR" sz="3200" dirty="0"/>
              <a:t> ERD(</a:t>
            </a:r>
            <a:r>
              <a:rPr lang="fr-FR" altLang="ko-KR" sz="3200" dirty="0" err="1"/>
              <a:t>Entity</a:t>
            </a:r>
            <a:r>
              <a:rPr lang="fr-FR" altLang="ko-KR" sz="3200" dirty="0"/>
              <a:t> Relationship Diagram) 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fr-FR" altLang="ko-KR" sz="3200" dirty="0"/>
              <a:t>API </a:t>
            </a:r>
            <a:r>
              <a:rPr lang="en-US" altLang="ko-KR" sz="3200" dirty="0"/>
              <a:t>documentation</a:t>
            </a:r>
            <a:endParaRPr lang="en-US" altLang="ko-KR" sz="3200" dirty="0">
              <a:effectLst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lvl="2"/>
            <a:r>
              <a:rPr lang="en-US" altLang="ko-KR" sz="3200" b="1" dirty="0"/>
              <a:t>02-03 OCR Feature Implementation</a:t>
            </a:r>
            <a:endParaRPr lang="en-US" altLang="ko-KR" sz="3200" dirty="0"/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3200" b="1" dirty="0"/>
              <a:t>Technical Background</a:t>
            </a:r>
          </a:p>
          <a:p>
            <a:pPr lvl="1"/>
            <a:endParaRPr lang="en-US" altLang="ko-KR" sz="3200" b="1" dirty="0"/>
          </a:p>
          <a:p>
            <a:pPr lvl="1"/>
            <a:r>
              <a:rPr lang="en-US" altLang="ko-KR" sz="3200" b="1" dirty="0"/>
              <a:t>03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What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will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done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&amp;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by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whom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next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week?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8957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71E09-5642-FBC8-C974-8AE3B839E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D94FB99-AFA9-4FE7-CAA6-6430E9A6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B737E7CB-89F9-0ABA-E621-CF9EC5911D38}"/>
              </a:ext>
            </a:extLst>
          </p:cNvPr>
          <p:cNvSpPr txBox="1"/>
          <p:nvPr/>
        </p:nvSpPr>
        <p:spPr>
          <a:xfrm>
            <a:off x="762000" y="723900"/>
            <a:ext cx="180975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Problem &amp; Plan– OCR</a:t>
            </a:r>
            <a:endParaRPr lang="en-US" sz="5500" b="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9400" y="1701800"/>
            <a:ext cx="16738600" cy="831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 설치 위치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(1)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냉장고 내부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인식 속도 차이를 고려해 프레임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간격을 길게 설정 가능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but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인식된 제품들과의 구분 문제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(2)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냉장고 외부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본 재료를 정리할 때 카메라에 보여주는 식으로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	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번에 하나의 제품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유통기한 인식 가능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but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 캡처 간격의 문제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속도와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tesseract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인식 속도의 차이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spring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서버로의 전송 속도를 고려하여  프레임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간격 결정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Tesseract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인식률 확인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인식률 높일 수 있는 전처리 방법 선택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어떤 크기로 자르는 것이 좋을지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그레이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스케일 변환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이진화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노이즈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 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브랜드 별 폰트에 따른 인식률에 편차를 보일 것이라 생각함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(1)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실험을 통해 평균적으로 높은 정확도를 보이는 전처리 방법 선택 예정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(2)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너무 낮은 인식률을 보일 경우 제품 사진을 활용하여 훈련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Symbol" pitchFamily="2" charset="2"/>
              <a:buChar char="Þ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유통기한 폰트 크기의 문제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=&gt;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 방법 중 팽창 사용해서 두께를 증가시켜볼 예정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14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8DA9A-BA88-CB48-4B86-275C63172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F62163E-4E75-D6E0-BDF8-EA553713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8A0220FE-999C-E247-5034-E02AA856FE8B}"/>
              </a:ext>
            </a:extLst>
          </p:cNvPr>
          <p:cNvSpPr txBox="1"/>
          <p:nvPr/>
        </p:nvSpPr>
        <p:spPr>
          <a:xfrm>
            <a:off x="762000" y="965200"/>
            <a:ext cx="180975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03 What will be done</a:t>
            </a:r>
          </a:p>
          <a:p>
            <a:pPr lvl="0" algn="l">
              <a:lnSpc>
                <a:spcPct val="99600"/>
              </a:lnSpc>
            </a:pP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		</a:t>
            </a: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&amp; by whom next week?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CB21D-DAAD-7AD7-1BEF-B72CBE1E3243}"/>
              </a:ext>
            </a:extLst>
          </p:cNvPr>
          <p:cNvSpPr txBox="1"/>
          <p:nvPr/>
        </p:nvSpPr>
        <p:spPr>
          <a:xfrm>
            <a:off x="1219200" y="3210735"/>
            <a:ext cx="16916400" cy="5818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/>
              <a:t>Add/Remove/Fix the features of the app</a:t>
            </a:r>
            <a:r>
              <a:rPr lang="en-US" altLang="ko-KR" sz="3600" dirty="0"/>
              <a:t> @all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/>
              <a:t>Designing the prototype of app with Figma</a:t>
            </a:r>
            <a:r>
              <a:rPr lang="ko-KR" altLang="en-US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 err="1">
                <a:effectLst/>
              </a:rPr>
              <a:t>진서영</a:t>
            </a:r>
            <a:endParaRPr lang="ko-KR" altLang="en-US" sz="3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3600" b="1" dirty="0"/>
              <a:t>Fixing API </a:t>
            </a:r>
            <a:r>
              <a:rPr lang="en-US" altLang="ko-KR" sz="3600" b="1" dirty="0"/>
              <a:t>documentation</a:t>
            </a:r>
            <a:r>
              <a:rPr lang="en-US" altLang="ko-KR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황수영</a:t>
            </a:r>
            <a:r>
              <a:rPr lang="ko-KR" altLang="en-US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최진욱</a:t>
            </a:r>
            <a:r>
              <a:rPr lang="ko-KR" altLang="en-US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김민수</a:t>
            </a:r>
            <a:endParaRPr lang="ko-KR" altLang="en-US" sz="3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/>
              <a:t>Backend</a:t>
            </a:r>
            <a:r>
              <a:rPr lang="ko-KR" altLang="en-US" sz="3600" b="1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황수영</a:t>
            </a:r>
            <a:endParaRPr lang="ko-KR" altLang="en-US" sz="3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/>
              <a:t>Frontend</a:t>
            </a:r>
            <a:r>
              <a:rPr lang="ko-KR" altLang="en-US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최진욱 </a:t>
            </a:r>
            <a:r>
              <a:rPr lang="en-US" altLang="ko-KR" sz="3600" dirty="0">
                <a:effectLst/>
              </a:rPr>
              <a:t>-&gt;</a:t>
            </a:r>
            <a:r>
              <a:rPr lang="ko-KR" altLang="en-US" sz="3600" dirty="0">
                <a:effectLst/>
              </a:rPr>
              <a:t> 디자인 나오는 대로 작업 진행</a:t>
            </a:r>
            <a:endParaRPr lang="ko-KR" altLang="en-US" sz="3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3600" b="1" dirty="0"/>
              <a:t>OCR </a:t>
            </a:r>
            <a:r>
              <a:rPr lang="en-US" altLang="ko-KR" sz="3600" b="1" dirty="0"/>
              <a:t>Feature Implementation</a:t>
            </a:r>
            <a:r>
              <a:rPr lang="en-US" altLang="ko-KR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조서영 </a:t>
            </a:r>
            <a:r>
              <a:rPr lang="en-US" altLang="ko-KR" sz="3600" dirty="0">
                <a:effectLst/>
              </a:rPr>
              <a:t>-&gt;</a:t>
            </a:r>
            <a:r>
              <a:rPr lang="ko-KR" altLang="en-US" sz="3600" dirty="0">
                <a:effectLst/>
              </a:rPr>
              <a:t>카메라 도착 이후</a:t>
            </a:r>
            <a:r>
              <a:rPr lang="en-US" altLang="ko-KR" sz="3600" dirty="0">
                <a:effectLst/>
              </a:rPr>
              <a:t>, </a:t>
            </a:r>
            <a:r>
              <a:rPr lang="ko-KR" altLang="en-US" sz="3600" dirty="0"/>
              <a:t>환경 </a:t>
            </a:r>
            <a:r>
              <a:rPr lang="ko-KR" altLang="en-US" sz="3600" dirty="0" err="1"/>
              <a:t>세팅</a:t>
            </a:r>
            <a:r>
              <a:rPr lang="ko-KR" altLang="en-US" sz="3600" dirty="0"/>
              <a:t> 및 프레임 </a:t>
            </a:r>
            <a:r>
              <a:rPr lang="en-US" altLang="ko-KR" sz="3600" dirty="0"/>
              <a:t>										     </a:t>
            </a:r>
            <a:r>
              <a:rPr lang="ko-KR" altLang="en-US" sz="3600" dirty="0"/>
              <a:t>캡처까지 진행 예정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99529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02343"/>
              </p:ext>
            </p:extLst>
          </p:nvPr>
        </p:nvGraphicFramePr>
        <p:xfrm>
          <a:off x="609600" y="2781300"/>
          <a:ext cx="7467600" cy="5130800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111111"/>
                          </a:solidFill>
                          <a:latin typeface="Pretendard ExtraBold"/>
                        </a:rPr>
                        <a:t>Name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111111"/>
                          </a:solidFill>
                          <a:latin typeface="Pretendard ExtraBold"/>
                        </a:rPr>
                        <a:t>Role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0F0F62"/>
                          </a:solidFill>
                          <a:ea typeface="Pretendard ExtraBold"/>
                        </a:rPr>
                        <a:t>김민수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111111"/>
                          </a:solidFill>
                          <a:latin typeface="Pretendard Regular"/>
                        </a:rPr>
                        <a:t>Planning, Document, UI/UX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0F0F62"/>
                          </a:solidFill>
                          <a:ea typeface="Pretendard ExtraBold"/>
                        </a:rPr>
                        <a:t>조서영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111111"/>
                          </a:solidFill>
                          <a:latin typeface="Pretendard Regular"/>
                        </a:rPr>
                        <a:t>OCR Feature Implementation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 dirty="0" err="1">
                          <a:solidFill>
                            <a:srgbClr val="0F0F62"/>
                          </a:solidFill>
                          <a:ea typeface="Pretendard ExtraBold"/>
                        </a:rPr>
                        <a:t>진서영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111111"/>
                          </a:solidFill>
                          <a:latin typeface="Pretendard Regular"/>
                        </a:rPr>
                        <a:t>UI/UX Design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 dirty="0">
                          <a:solidFill>
                            <a:srgbClr val="0F0F62"/>
                          </a:solidFill>
                          <a:ea typeface="Pretendard ExtraBold"/>
                        </a:rPr>
                        <a:t>최진욱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111111"/>
                          </a:solidFill>
                          <a:latin typeface="Pretendard Regular"/>
                        </a:rPr>
                        <a:t>Frontend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543300"/>
            <a:ext cx="61722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4533900"/>
            <a:ext cx="61722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5651500"/>
            <a:ext cx="61722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6756400"/>
            <a:ext cx="6172200" cy="5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7810500"/>
            <a:ext cx="61722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00100" y="774700"/>
            <a:ext cx="101346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01 Role &amp; Action Plan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9300" y="8093911"/>
            <a:ext cx="1701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ExtraBold"/>
              </a:rPr>
              <a:t>황수영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32300" y="8140700"/>
            <a:ext cx="1308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Backend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03699" y="5867400"/>
            <a:ext cx="6654800" cy="25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D1DFA5-45A9-EBB7-BD15-BCBD11F92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527" y="1855850"/>
            <a:ext cx="10665321" cy="7873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DCD1-AC60-8A0E-B88C-AF272C52B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DA1A5A4-F032-1F13-B6FB-CFABA9BB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CED59DC-49E8-B374-1D7A-C9A105678CA9}"/>
              </a:ext>
            </a:extLst>
          </p:cNvPr>
          <p:cNvSpPr txBox="1"/>
          <p:nvPr/>
        </p:nvSpPr>
        <p:spPr>
          <a:xfrm>
            <a:off x="723899" y="9652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02 What has been done</a:t>
            </a:r>
          </a:p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		&amp; by whom this week?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7AAD5-B5E6-DDAF-1B7C-2BC481D9E4EC}"/>
              </a:ext>
            </a:extLst>
          </p:cNvPr>
          <p:cNvSpPr txBox="1"/>
          <p:nvPr/>
        </p:nvSpPr>
        <p:spPr>
          <a:xfrm>
            <a:off x="2209800" y="3069015"/>
            <a:ext cx="137160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3200" b="1" dirty="0"/>
              <a:t>02-01 Designing</a:t>
            </a:r>
            <a:r>
              <a:rPr lang="ko-KR" altLang="en-US" sz="3200" b="1" dirty="0"/>
              <a:t> </a:t>
            </a:r>
            <a:r>
              <a:rPr lang="fr-FR" altLang="ko-KR" sz="3200" b="1" dirty="0"/>
              <a:t>UX/UI and workflow of the application</a:t>
            </a:r>
            <a:endParaRPr lang="ko-KR" altLang="en-US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Specifying the features of app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김민수</a:t>
            </a:r>
            <a:endParaRPr lang="ko-KR" altLang="en-US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Designing/fixing </a:t>
            </a:r>
            <a:r>
              <a:rPr lang="fr-FR" altLang="ko-KR" sz="3200" dirty="0"/>
              <a:t>UX/UI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김민수</a:t>
            </a:r>
            <a:r>
              <a:rPr lang="en-US" altLang="ko-KR" sz="3200" dirty="0">
                <a:effectLst/>
              </a:rPr>
              <a:t> @</a:t>
            </a:r>
            <a:r>
              <a:rPr lang="ko-KR" altLang="en-US" sz="3200" dirty="0" err="1">
                <a:effectLst/>
              </a:rPr>
              <a:t>진서영</a:t>
            </a:r>
            <a:endParaRPr lang="ko-KR" altLang="en-US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altLang="ko-KR" sz="3200" dirty="0" err="1"/>
              <a:t>Designing</a:t>
            </a:r>
            <a:r>
              <a:rPr lang="fr-FR" altLang="ko-KR" sz="3200" dirty="0"/>
              <a:t> prototype of app </a:t>
            </a:r>
            <a:r>
              <a:rPr lang="fr-FR" altLang="ko-KR" sz="3200" dirty="0" err="1"/>
              <a:t>with</a:t>
            </a:r>
            <a:r>
              <a:rPr lang="fr-FR" altLang="ko-KR" sz="3200" dirty="0"/>
              <a:t> </a:t>
            </a:r>
            <a:r>
              <a:rPr lang="fr-FR" altLang="ko-KR" sz="3200" dirty="0" err="1"/>
              <a:t>Figma</a:t>
            </a:r>
            <a:r>
              <a:rPr lang="fr-FR" altLang="ko-KR" sz="3200" dirty="0"/>
              <a:t>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 err="1">
                <a:effectLst/>
              </a:rPr>
              <a:t>진서영</a:t>
            </a:r>
            <a:endParaRPr lang="en-US" altLang="ko-KR" sz="3200" dirty="0">
              <a:effectLst/>
            </a:endParaRPr>
          </a:p>
          <a:p>
            <a:pPr lvl="2"/>
            <a:endParaRPr lang="ko-KR" altLang="en-US" sz="3200" dirty="0"/>
          </a:p>
          <a:p>
            <a:pPr lvl="1"/>
            <a:r>
              <a:rPr lang="fr-FR" altLang="ko-KR" sz="3200" b="1" dirty="0"/>
              <a:t>02-02 Frontend &amp; Backend </a:t>
            </a:r>
            <a:r>
              <a:rPr lang="fr-FR" altLang="ko-KR" sz="3200" b="1" dirty="0" err="1"/>
              <a:t>preparation</a:t>
            </a:r>
            <a:r>
              <a:rPr lang="fr-FR" altLang="ko-KR" sz="3200" b="1" dirty="0"/>
              <a:t> &amp; </a:t>
            </a:r>
            <a:r>
              <a:rPr lang="fr-FR" altLang="ko-KR" sz="3200" b="1" dirty="0" err="1"/>
              <a:t>set-up</a:t>
            </a:r>
            <a:endParaRPr lang="fr-FR" altLang="ko-KR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altLang="ko-KR" sz="3200" dirty="0" err="1"/>
              <a:t>Designing</a:t>
            </a:r>
            <a:r>
              <a:rPr lang="fr-FR" altLang="ko-KR" sz="3200" dirty="0"/>
              <a:t> ERD(</a:t>
            </a:r>
            <a:r>
              <a:rPr lang="fr-FR" altLang="ko-KR" sz="3200" dirty="0" err="1"/>
              <a:t>Entity</a:t>
            </a:r>
            <a:r>
              <a:rPr lang="fr-FR" altLang="ko-KR" sz="3200" dirty="0"/>
              <a:t> Relationship Diagram)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황수영</a:t>
            </a:r>
            <a:endParaRPr lang="ko-KR" altLang="en-US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altLang="ko-KR" sz="3200" dirty="0"/>
              <a:t>API </a:t>
            </a:r>
            <a:r>
              <a:rPr lang="en-US" altLang="ko-KR" sz="3200" dirty="0"/>
              <a:t>documentation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황수영</a:t>
            </a:r>
            <a:r>
              <a:rPr lang="ko-KR" altLang="en-US" sz="3200" dirty="0"/>
              <a:t>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최진욱</a:t>
            </a:r>
            <a:r>
              <a:rPr lang="ko-KR" altLang="en-US" sz="3200" dirty="0"/>
              <a:t>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김민수</a:t>
            </a:r>
            <a:endParaRPr lang="en-US" altLang="ko-KR" sz="3200" dirty="0">
              <a:effectLst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Basic setup(Frontend) @</a:t>
            </a:r>
            <a:r>
              <a:rPr lang="ko-KR" altLang="en-US" sz="3200" dirty="0"/>
              <a:t>최진욱</a:t>
            </a:r>
            <a:endParaRPr lang="en-US" altLang="ko-KR" sz="3200" dirty="0">
              <a:effectLst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lvl="1"/>
            <a:r>
              <a:rPr lang="en-US" altLang="ko-KR" sz="3200" b="1" dirty="0"/>
              <a:t>02-03 OCR Feature Implementation</a:t>
            </a:r>
            <a:r>
              <a:rPr lang="en-US" altLang="ko-KR" sz="3200" dirty="0"/>
              <a:t> @</a:t>
            </a:r>
            <a:r>
              <a:rPr lang="ko-KR" altLang="en-US" sz="3200" dirty="0"/>
              <a:t>조서영</a:t>
            </a:r>
            <a:endParaRPr lang="en-US" altLang="ko-KR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Architecture configuration of how to implement OCR functionality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Buying a IP camera</a:t>
            </a:r>
          </a:p>
        </p:txBody>
      </p:sp>
    </p:spTree>
    <p:extLst>
      <p:ext uri="{BB962C8B-B14F-4D97-AF65-F5344CB8AC3E}">
        <p14:creationId xmlns:p14="http://schemas.microsoft.com/office/powerpoint/2010/main" val="365559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2B852-E350-B1A1-497C-0BDA8000C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14EE1E7-2B96-FE7F-9305-E912F4A0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2670216-C378-64B3-BB2E-9E85093E80AF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02-01 Main features of our app -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@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김민수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248194-2DBD-4C8D-7AEE-7996EED68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724349"/>
            <a:ext cx="13030200" cy="823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1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B925E-3CE4-DE20-B4D3-E7EEE64D1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ACE154C-86D7-FAFA-6C05-F2A982EF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81A7D5D-95A7-D07B-8B38-85E74FDC1150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Room/User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8B29AD-0121-4D3F-3579-E502BF2A2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54" y="2064753"/>
            <a:ext cx="17518892" cy="7851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55327B-94B3-4229-3F1E-C71EE302F3FC}"/>
              </a:ext>
            </a:extLst>
          </p:cNvPr>
          <p:cNvSpPr txBox="1"/>
          <p:nvPr/>
        </p:nvSpPr>
        <p:spPr>
          <a:xfrm>
            <a:off x="7696200" y="6735537"/>
            <a:ext cx="1371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2000" b="1" dirty="0"/>
              <a:t>구현할 기능</a:t>
            </a:r>
            <a:endParaRPr lang="en-US" altLang="ko-KR" sz="20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방 생성하기</a:t>
            </a:r>
            <a:endParaRPr lang="en-US" altLang="ko-KR" sz="20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방 입장하기</a:t>
            </a:r>
            <a:endParaRPr lang="en-US" altLang="ko-KR" sz="20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하위 유저 생성하기</a:t>
            </a:r>
            <a:endParaRPr lang="en-US" altLang="ko-KR" sz="20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하위 유저 입장하기</a:t>
            </a:r>
            <a:endParaRPr lang="en-US" altLang="ko-KR" sz="2000" dirty="0"/>
          </a:p>
          <a:p>
            <a:pPr lvl="1"/>
            <a:endParaRPr lang="en-US" altLang="ko-KR" sz="2000" b="1" dirty="0"/>
          </a:p>
          <a:p>
            <a:pPr lvl="1"/>
            <a:r>
              <a:rPr lang="en-US" altLang="ko-KR" sz="2000" b="1" dirty="0">
                <a:solidFill>
                  <a:srgbClr val="FF0000"/>
                </a:solidFill>
              </a:rPr>
              <a:t>Challenge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비슷한 방 아이디가 많아질 경우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어떻게 사용자가 정확한 아이디를 찾을 수 있게 할 수 있을까</a:t>
            </a:r>
            <a:r>
              <a:rPr lang="en-US" altLang="ko-KR" sz="2000" dirty="0"/>
              <a:t>?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아이디</a:t>
            </a:r>
            <a:r>
              <a:rPr lang="en-US" altLang="ko-KR" sz="2000" dirty="0"/>
              <a:t>/</a:t>
            </a:r>
            <a:r>
              <a:rPr lang="ko-KR" altLang="en-US" sz="2000" dirty="0"/>
              <a:t>비밀번호를 까먹은 경우</a:t>
            </a:r>
            <a:r>
              <a:rPr lang="en-US" altLang="ko-KR" sz="2000" dirty="0"/>
              <a:t>,</a:t>
            </a:r>
            <a:r>
              <a:rPr lang="ko-KR" altLang="en-US" sz="2000" dirty="0"/>
              <a:t> 찾기 기능을 어떻게 구현할까</a:t>
            </a:r>
            <a:r>
              <a:rPr lang="en-US" altLang="ko-KR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27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6D449-3AF4-7730-2542-FDC8B5B5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0162B1F-83A5-FE03-B681-CC0F3B77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C53CD15-1A58-650D-DC85-D40097B00463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</a:t>
            </a: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Home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A1D955-A785-5CBD-D563-3091DE68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800" y="333103"/>
            <a:ext cx="5765800" cy="9856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08DC66-CAEF-30C2-2AD2-EAC777BC038D}"/>
              </a:ext>
            </a:extLst>
          </p:cNvPr>
          <p:cNvSpPr txBox="1"/>
          <p:nvPr/>
        </p:nvSpPr>
        <p:spPr>
          <a:xfrm>
            <a:off x="609600" y="2492103"/>
            <a:ext cx="137160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2800" b="1" dirty="0"/>
              <a:t>구현할 기능</a:t>
            </a:r>
            <a:endParaRPr lang="en-US" altLang="ko-KR" sz="28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Food</a:t>
            </a:r>
            <a:r>
              <a:rPr lang="ko-KR" altLang="en-US" sz="2800" dirty="0"/>
              <a:t>에서 가져올 정보</a:t>
            </a:r>
            <a:endParaRPr lang="en-US" altLang="ko-KR" sz="28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01 </a:t>
            </a:r>
            <a:r>
              <a:rPr lang="ko-KR" altLang="en-US" sz="2800" dirty="0"/>
              <a:t>유통기한이 임박한 식품</a:t>
            </a:r>
            <a:endParaRPr lang="en-US" altLang="ko-KR" sz="28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02</a:t>
            </a:r>
            <a:r>
              <a:rPr lang="ko-KR" altLang="en-US" sz="2800" dirty="0"/>
              <a:t> 좋아하는 음식이 설정한 </a:t>
            </a:r>
            <a:r>
              <a:rPr lang="ko-KR" altLang="en-US" sz="2800" dirty="0" err="1"/>
              <a:t>갯수</a:t>
            </a:r>
            <a:r>
              <a:rPr lang="ko-KR" altLang="en-US" sz="2800" dirty="0"/>
              <a:t> 이하로 떨어질 경우</a:t>
            </a:r>
            <a:endParaRPr lang="en-US" altLang="ko-KR" sz="28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Finance</a:t>
            </a:r>
            <a:r>
              <a:rPr lang="ko-KR" altLang="en-US" sz="2800" dirty="0"/>
              <a:t>에서 가져올 정보</a:t>
            </a:r>
            <a:endParaRPr lang="en-US" altLang="ko-KR" sz="28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800" dirty="0"/>
              <a:t>날짜가 임박한 예상 지출 </a:t>
            </a:r>
            <a:r>
              <a:rPr lang="en-US" altLang="ko-KR" sz="2800" dirty="0"/>
              <a:t>(</a:t>
            </a:r>
            <a:r>
              <a:rPr lang="ko-KR" altLang="en-US" sz="2800" dirty="0"/>
              <a:t>예</a:t>
            </a:r>
            <a:r>
              <a:rPr lang="en-US" altLang="ko-KR" sz="2800" dirty="0"/>
              <a:t>:</a:t>
            </a:r>
            <a:r>
              <a:rPr lang="ko-KR" altLang="en-US" sz="2800" dirty="0"/>
              <a:t> </a:t>
            </a:r>
            <a:r>
              <a:rPr lang="en-US" altLang="ko-KR" sz="2800" dirty="0"/>
              <a:t>Netflix </a:t>
            </a:r>
            <a:r>
              <a:rPr lang="ko-KR" altLang="en-US" sz="2800" dirty="0"/>
              <a:t>결제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10</a:t>
            </a:r>
            <a:r>
              <a:rPr lang="ko-KR" altLang="en-US" sz="2800" dirty="0"/>
              <a:t>월 </a:t>
            </a:r>
            <a:r>
              <a:rPr lang="en-US" altLang="ko-KR" sz="2800" dirty="0"/>
              <a:t>12</a:t>
            </a:r>
            <a:r>
              <a:rPr lang="ko-KR" altLang="en-US" sz="2800" dirty="0"/>
              <a:t>일</a:t>
            </a:r>
            <a:r>
              <a:rPr lang="en-US" altLang="ko-KR" sz="2800" dirty="0"/>
              <a:t>(</a:t>
            </a:r>
            <a:r>
              <a:rPr lang="ko-KR" altLang="en-US" sz="2800" dirty="0"/>
              <a:t>토</a:t>
            </a:r>
            <a:r>
              <a:rPr lang="en-US" altLang="ko-KR" sz="2800" dirty="0"/>
              <a:t>))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Clean</a:t>
            </a:r>
            <a:r>
              <a:rPr lang="ko-KR" altLang="en-US" sz="2800" dirty="0"/>
              <a:t>에서 가져올 정보</a:t>
            </a:r>
            <a:endParaRPr lang="en-US" altLang="ko-KR" sz="28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800" dirty="0"/>
              <a:t>날짜가 임박한 청소 담당구역 </a:t>
            </a:r>
            <a:r>
              <a:rPr lang="en-US" altLang="ko-KR" sz="2800" dirty="0"/>
              <a:t>(</a:t>
            </a:r>
            <a:r>
              <a:rPr lang="ko-KR" altLang="en-US" sz="2800" dirty="0"/>
              <a:t>예</a:t>
            </a:r>
            <a:r>
              <a:rPr lang="en-US" altLang="ko-KR" sz="2800" dirty="0"/>
              <a:t>:</a:t>
            </a:r>
            <a:r>
              <a:rPr lang="ko-KR" altLang="en-US" sz="2800" dirty="0"/>
              <a:t> 빨래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@</a:t>
            </a:r>
            <a:r>
              <a:rPr lang="ko-KR" altLang="en-US" sz="2800" dirty="0"/>
              <a:t>민수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10</a:t>
            </a:r>
            <a:r>
              <a:rPr lang="ko-KR" altLang="en-US" sz="2800" dirty="0"/>
              <a:t>월 </a:t>
            </a:r>
            <a:r>
              <a:rPr lang="en-US" altLang="ko-KR" sz="2800" dirty="0"/>
              <a:t>12</a:t>
            </a:r>
            <a:r>
              <a:rPr lang="ko-KR" altLang="en-US" sz="2800" dirty="0"/>
              <a:t>일</a:t>
            </a:r>
            <a:r>
              <a:rPr lang="en-US" altLang="ko-KR" sz="2800" dirty="0"/>
              <a:t>(</a:t>
            </a:r>
            <a:r>
              <a:rPr lang="ko-KR" altLang="en-US" sz="2800" dirty="0"/>
              <a:t>토</a:t>
            </a:r>
            <a:r>
              <a:rPr lang="en-US" altLang="ko-KR" sz="2800" dirty="0"/>
              <a:t>))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Event</a:t>
            </a:r>
            <a:r>
              <a:rPr lang="ko-KR" altLang="en-US" sz="2800" dirty="0"/>
              <a:t>에서 가져올 정보</a:t>
            </a:r>
            <a:endParaRPr lang="en-US" altLang="ko-KR" sz="28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800" dirty="0"/>
              <a:t>날짜가 임박한 공동 일정</a:t>
            </a:r>
            <a:endParaRPr lang="en-US" altLang="ko-KR" sz="2800" dirty="0"/>
          </a:p>
          <a:p>
            <a:pPr lvl="1"/>
            <a:endParaRPr lang="en-US" altLang="ko-KR" sz="2800" b="1" dirty="0"/>
          </a:p>
          <a:p>
            <a:pPr lvl="1"/>
            <a:r>
              <a:rPr lang="en-US" altLang="ko-KR" sz="2800" b="1" dirty="0">
                <a:solidFill>
                  <a:srgbClr val="FF0000"/>
                </a:solidFill>
              </a:rPr>
              <a:t>Challenge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to discuss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Food/Finance/Clean/Event</a:t>
            </a:r>
            <a:r>
              <a:rPr lang="ko-KR" altLang="en-US" sz="2800" dirty="0"/>
              <a:t>에서 임박한 정보를 가져와 띄울 때</a:t>
            </a:r>
            <a:r>
              <a:rPr lang="en-US" altLang="ko-KR" sz="2800" dirty="0"/>
              <a:t>,</a:t>
            </a:r>
            <a:br>
              <a:rPr lang="en-US" altLang="ko-KR" sz="2800" dirty="0"/>
            </a:br>
            <a:r>
              <a:rPr lang="en-US" altLang="ko-KR" sz="2800" dirty="0"/>
              <a:t>‘</a:t>
            </a:r>
            <a:r>
              <a:rPr lang="ko-KR" altLang="en-US" sz="2800" dirty="0"/>
              <a:t>당일</a:t>
            </a:r>
            <a:r>
              <a:rPr lang="en-US" altLang="ko-KR" sz="2800" dirty="0"/>
              <a:t>’</a:t>
            </a:r>
            <a:r>
              <a:rPr lang="ko-KR" altLang="en-US" sz="2800" dirty="0"/>
              <a:t> 뿐만 아니라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‘N</a:t>
            </a:r>
            <a:r>
              <a:rPr lang="ko-KR" altLang="en-US" sz="2800" dirty="0"/>
              <a:t>일 전</a:t>
            </a:r>
            <a:r>
              <a:rPr lang="en-US" altLang="ko-KR" sz="2800" dirty="0"/>
              <a:t>’</a:t>
            </a:r>
            <a:r>
              <a:rPr lang="ko-KR" altLang="en-US" sz="2800" dirty="0"/>
              <a:t>을 사용자가 설정할 수 있게 하면 좋겠음</a:t>
            </a:r>
            <a:r>
              <a:rPr lang="en-US" altLang="ko-KR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20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29452-F2F6-CC40-F773-061804516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7143128-CAD6-531B-3A7E-4D4DC6F6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9D0A876-05FC-A160-A95C-297FD36EFE5C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</a:t>
            </a: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Food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56ECF8-148C-2B03-84AC-91880BDB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3" y="1638300"/>
            <a:ext cx="12450297" cy="858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C4426-E5EA-1EBF-D93A-DBCABBCB385A}"/>
              </a:ext>
            </a:extLst>
          </p:cNvPr>
          <p:cNvSpPr txBox="1"/>
          <p:nvPr/>
        </p:nvSpPr>
        <p:spPr>
          <a:xfrm>
            <a:off x="12115800" y="2080722"/>
            <a:ext cx="85344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2000" b="1" dirty="0"/>
              <a:t>구현할 기능</a:t>
            </a:r>
            <a:endParaRPr lang="en-US" altLang="ko-KR" sz="20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View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Grouping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기본값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ko-KR" altLang="en-US" sz="2000" dirty="0"/>
              <a:t>냉장</a:t>
            </a:r>
            <a:r>
              <a:rPr lang="en-US" altLang="ko-KR" sz="2000" dirty="0"/>
              <a:t>/</a:t>
            </a:r>
            <a:r>
              <a:rPr lang="ko-KR" altLang="en-US" sz="2000" dirty="0"/>
              <a:t>냉동</a:t>
            </a:r>
            <a:r>
              <a:rPr lang="en-US" altLang="ko-KR" sz="2000" dirty="0"/>
              <a:t>/</a:t>
            </a:r>
            <a:r>
              <a:rPr lang="ko-KR" altLang="en-US" sz="2000" dirty="0"/>
              <a:t>상온</a:t>
            </a:r>
            <a:r>
              <a:rPr lang="en-US" altLang="ko-KR" sz="2000" dirty="0"/>
              <a:t>’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대분류</a:t>
            </a:r>
            <a:endParaRPr lang="en-US" altLang="ko-KR" sz="2000" dirty="0"/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음식 주인별로 묶음</a:t>
            </a:r>
            <a:endParaRPr lang="en-US" altLang="ko-KR" sz="2000" dirty="0"/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좋아하는 음식</a:t>
            </a:r>
            <a:endParaRPr lang="en-US" altLang="ko-KR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Filtering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좋아하는 음식만</a:t>
            </a:r>
            <a:endParaRPr lang="en-US" altLang="ko-KR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Sorting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유통기한</a:t>
            </a:r>
            <a:r>
              <a:rPr lang="en-US" altLang="ko-KR" sz="2000" dirty="0"/>
              <a:t>(</a:t>
            </a:r>
            <a:r>
              <a:rPr lang="ko-KR" altLang="en-US" sz="2000" dirty="0"/>
              <a:t>가까운 순</a:t>
            </a:r>
            <a:r>
              <a:rPr lang="en-US" altLang="ko-KR" sz="2000" dirty="0"/>
              <a:t>)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구입일자</a:t>
            </a:r>
            <a:r>
              <a:rPr lang="en-US" altLang="ko-KR" sz="2000" dirty="0"/>
              <a:t>(</a:t>
            </a:r>
            <a:r>
              <a:rPr lang="ko-KR" altLang="en-US" sz="2000" dirty="0"/>
              <a:t>오래된 순</a:t>
            </a:r>
            <a:r>
              <a:rPr lang="en-US" altLang="ko-KR" sz="20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유통기한 임박한 식품 상단 표시</a:t>
            </a:r>
            <a:endParaRPr lang="en-US" altLang="ko-KR" sz="20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식료품 추가</a:t>
            </a:r>
            <a:r>
              <a:rPr lang="en-US" altLang="ko-KR" sz="2000" dirty="0"/>
              <a:t>/</a:t>
            </a:r>
            <a:r>
              <a:rPr lang="ko-KR" altLang="en-US" sz="2000" dirty="0"/>
              <a:t>수정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endParaRPr lang="en-US" altLang="ko-KR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양 표기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갯수</a:t>
            </a:r>
            <a:r>
              <a:rPr lang="ko-KR" altLang="en-US" sz="2000" dirty="0"/>
              <a:t> 카운트 </a:t>
            </a:r>
            <a:r>
              <a:rPr lang="en-US" altLang="ko-KR" sz="2000" dirty="0"/>
              <a:t>or </a:t>
            </a:r>
            <a:r>
              <a:rPr lang="ko-KR" altLang="en-US" sz="2000" dirty="0"/>
              <a:t>퍼센트</a:t>
            </a:r>
            <a:endParaRPr lang="en-US" altLang="ko-KR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공용식품 </a:t>
            </a:r>
            <a:r>
              <a:rPr lang="en-US" altLang="ko-KR" sz="2000" dirty="0"/>
              <a:t>/</a:t>
            </a:r>
            <a:r>
              <a:rPr lang="ko-KR" altLang="en-US" sz="2000" dirty="0"/>
              <a:t> 개인식품 태그</a:t>
            </a:r>
            <a:endParaRPr lang="en-US" altLang="ko-KR" sz="20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공동 좋아요 기능</a:t>
            </a:r>
            <a:endParaRPr lang="en-US" altLang="ko-KR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설정한 최소필요 개수 이하로 떨어지면 알림</a:t>
            </a:r>
            <a:endParaRPr lang="en-US" altLang="ko-KR" sz="20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lvl="1"/>
            <a:r>
              <a:rPr lang="en-US" altLang="ko-KR" sz="2000" b="1" dirty="0">
                <a:solidFill>
                  <a:srgbClr val="FF0000"/>
                </a:solidFill>
              </a:rPr>
              <a:t>Challenge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2000" dirty="0"/>
              <a:t>아직 없음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6817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8A360-C2C5-4086-7151-7CC08F00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648200E-A752-2142-9C9C-BE2F8BE7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3E93A2E-4668-6351-563C-2871BF304F15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Finance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44262E-84EC-892A-0771-2CFAAE16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1" y="1409700"/>
            <a:ext cx="9982200" cy="86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13EB80-1DC2-6288-CAD8-38B46857A7D6}"/>
              </a:ext>
            </a:extLst>
          </p:cNvPr>
          <p:cNvSpPr txBox="1"/>
          <p:nvPr/>
        </p:nvSpPr>
        <p:spPr>
          <a:xfrm>
            <a:off x="10072481" y="2054639"/>
            <a:ext cx="8534400" cy="7890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b="1" dirty="0"/>
              <a:t>구현할 기능</a:t>
            </a:r>
            <a:endParaRPr lang="en-US" altLang="ko-KR" sz="2000" b="1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`</a:t>
            </a:r>
            <a:r>
              <a:rPr lang="ko-KR" altLang="en-US" sz="2000" dirty="0"/>
              <a:t>통장</a:t>
            </a:r>
            <a:r>
              <a:rPr lang="en-US" altLang="ko-KR" sz="2000" dirty="0"/>
              <a:t>(</a:t>
            </a:r>
            <a:r>
              <a:rPr lang="ko-KR" altLang="en-US" sz="2000" dirty="0"/>
              <a:t>계좌</a:t>
            </a:r>
            <a:r>
              <a:rPr lang="en-US" altLang="ko-KR" sz="2000" dirty="0"/>
              <a:t>)`</a:t>
            </a:r>
            <a:r>
              <a:rPr lang="ko-KR" altLang="en-US" sz="2000" dirty="0"/>
              <a:t> 잔금 파악</a:t>
            </a:r>
            <a:endParaRPr lang="en-US" altLang="ko-KR" sz="2000" dirty="0"/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통장 생성</a:t>
            </a:r>
            <a:r>
              <a:rPr lang="en-US" altLang="ko-KR" sz="2000" dirty="0"/>
              <a:t>/</a:t>
            </a:r>
            <a:r>
              <a:rPr lang="ko-KR" altLang="en-US" sz="2000" dirty="0"/>
              <a:t>수정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endParaRPr lang="en-US" altLang="ko-KR" sz="2000" dirty="0"/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월별 수입</a:t>
            </a:r>
            <a:r>
              <a:rPr lang="en-US" altLang="ko-KR" sz="2000" dirty="0"/>
              <a:t>/</a:t>
            </a:r>
            <a:r>
              <a:rPr lang="ko-KR" altLang="en-US" sz="2000" dirty="0"/>
              <a:t>지출</a:t>
            </a:r>
            <a:r>
              <a:rPr lang="en-US" altLang="ko-KR" sz="2000" dirty="0"/>
              <a:t>/</a:t>
            </a:r>
            <a:r>
              <a:rPr lang="ko-KR" altLang="en-US" sz="2000" dirty="0"/>
              <a:t>이체 내역 확인</a:t>
            </a:r>
            <a:endParaRPr lang="en-US" altLang="ko-KR" sz="2000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`</a:t>
            </a:r>
            <a:r>
              <a:rPr lang="ko-KR" altLang="en-US" sz="2000" dirty="0"/>
              <a:t>수입</a:t>
            </a:r>
            <a:r>
              <a:rPr lang="en-US" altLang="ko-KR" sz="2000" dirty="0"/>
              <a:t>/</a:t>
            </a:r>
            <a:r>
              <a:rPr lang="ko-KR" altLang="en-US" sz="2000" dirty="0"/>
              <a:t>지출</a:t>
            </a:r>
            <a:r>
              <a:rPr lang="en-US" altLang="ko-KR" sz="2000" dirty="0"/>
              <a:t>/</a:t>
            </a:r>
            <a:r>
              <a:rPr lang="ko-KR" altLang="en-US" sz="2000" dirty="0"/>
              <a:t>이체</a:t>
            </a:r>
            <a:r>
              <a:rPr lang="en-US" altLang="ko-KR" sz="2000" dirty="0"/>
              <a:t>`</a:t>
            </a:r>
            <a:r>
              <a:rPr lang="ko-KR" altLang="en-US" sz="2000" dirty="0"/>
              <a:t> 파악</a:t>
            </a:r>
            <a:endParaRPr lang="en-US" altLang="ko-KR" sz="2000" dirty="0"/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Transaction(</a:t>
            </a:r>
            <a:r>
              <a:rPr lang="ko-KR" altLang="en-US" sz="2000" dirty="0"/>
              <a:t>수입</a:t>
            </a:r>
            <a:r>
              <a:rPr lang="en-US" altLang="ko-KR" sz="2000" dirty="0"/>
              <a:t>,</a:t>
            </a:r>
            <a:r>
              <a:rPr lang="ko-KR" altLang="en-US" sz="2000" dirty="0"/>
              <a:t> 지출</a:t>
            </a:r>
            <a:r>
              <a:rPr lang="en-US" altLang="ko-KR" sz="2000" dirty="0"/>
              <a:t>,</a:t>
            </a:r>
            <a:r>
              <a:rPr lang="ko-KR" altLang="en-US" sz="2000" dirty="0"/>
              <a:t> 이체</a:t>
            </a:r>
            <a:r>
              <a:rPr lang="en-US" altLang="ko-KR" sz="2000" dirty="0"/>
              <a:t>)</a:t>
            </a:r>
            <a:r>
              <a:rPr lang="ko-KR" altLang="en-US" sz="2000" dirty="0"/>
              <a:t> 생성</a:t>
            </a:r>
            <a:r>
              <a:rPr lang="en-US" altLang="ko-KR" sz="2000" dirty="0"/>
              <a:t>/</a:t>
            </a:r>
            <a:r>
              <a:rPr lang="ko-KR" altLang="en-US" sz="2000" dirty="0"/>
              <a:t>수정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endParaRPr lang="en-US" altLang="ko-KR" sz="2000" dirty="0"/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월별 수입</a:t>
            </a:r>
            <a:r>
              <a:rPr lang="en-US" altLang="ko-KR" sz="2000" dirty="0"/>
              <a:t>,</a:t>
            </a:r>
            <a:r>
              <a:rPr lang="ko-KR" altLang="en-US" sz="2000" dirty="0"/>
              <a:t> 지출 총액 </a:t>
            </a:r>
            <a:r>
              <a:rPr lang="en-US" altLang="ko-KR" sz="2000" dirty="0"/>
              <a:t>&amp;</a:t>
            </a:r>
            <a:r>
              <a:rPr lang="ko-KR" altLang="en-US" sz="2000" dirty="0"/>
              <a:t> 내역 확인</a:t>
            </a:r>
            <a:endParaRPr lang="en-US" altLang="ko-KR" sz="2000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`</a:t>
            </a:r>
            <a:r>
              <a:rPr lang="ko-KR" altLang="en-US" sz="2000" dirty="0"/>
              <a:t>예상 수입</a:t>
            </a:r>
            <a:r>
              <a:rPr lang="en-US" altLang="ko-KR" sz="2000" dirty="0"/>
              <a:t>/</a:t>
            </a:r>
            <a:r>
              <a:rPr lang="ko-KR" altLang="en-US" sz="2000" dirty="0"/>
              <a:t>지출</a:t>
            </a:r>
            <a:r>
              <a:rPr lang="en-US" altLang="ko-KR" sz="2000" dirty="0"/>
              <a:t>/</a:t>
            </a:r>
            <a:r>
              <a:rPr lang="ko-KR" altLang="en-US" sz="2000" dirty="0"/>
              <a:t>저축</a:t>
            </a:r>
            <a:r>
              <a:rPr lang="en-US" altLang="ko-KR" sz="2000" dirty="0"/>
              <a:t>`</a:t>
            </a:r>
            <a:r>
              <a:rPr lang="ko-KR" altLang="en-US" sz="2000" dirty="0"/>
              <a:t> 계획</a:t>
            </a:r>
            <a:endParaRPr lang="en-US" altLang="ko-KR" sz="2000" dirty="0"/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체크박스</a:t>
            </a:r>
            <a:r>
              <a:rPr lang="en-US" altLang="ko-KR" sz="2000" dirty="0"/>
              <a:t>,</a:t>
            </a:r>
            <a:r>
              <a:rPr lang="ko-KR" altLang="en-US" sz="2000" dirty="0"/>
              <a:t> 이름</a:t>
            </a:r>
            <a:r>
              <a:rPr lang="en-US" altLang="ko-KR" sz="2000" dirty="0"/>
              <a:t>,</a:t>
            </a:r>
            <a:r>
              <a:rPr lang="ko-KR" altLang="en-US" sz="2000" dirty="0"/>
              <a:t> 금액</a:t>
            </a:r>
            <a:r>
              <a:rPr lang="en-US" altLang="ko-KR" sz="2000" dirty="0"/>
              <a:t>,</a:t>
            </a:r>
            <a:r>
              <a:rPr lang="ko-KR" altLang="en-US" sz="2000" dirty="0"/>
              <a:t> 예상날짜 설정</a:t>
            </a:r>
            <a:endParaRPr lang="en-US" altLang="ko-KR" sz="2000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Challenge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통장별로 색상 지정 기능 필요 </a:t>
            </a:r>
            <a:r>
              <a:rPr lang="en-US" altLang="ko-KR" sz="2000" dirty="0"/>
              <a:t>-&gt;</a:t>
            </a:r>
            <a:r>
              <a:rPr lang="ko-KR" altLang="en-US" sz="2000" dirty="0"/>
              <a:t> 팔레트 </a:t>
            </a:r>
            <a:r>
              <a:rPr lang="en-US" altLang="ko-KR" sz="2000" dirty="0"/>
              <a:t>Preset or #FFFFFF</a:t>
            </a:r>
            <a:r>
              <a:rPr lang="ko-KR" altLang="en-US" sz="2000" dirty="0"/>
              <a:t> 고민중</a:t>
            </a:r>
            <a:endParaRPr lang="en-US" altLang="ko-KR" sz="2000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`</a:t>
            </a:r>
            <a:r>
              <a:rPr lang="ko-KR" altLang="en-US" sz="2000" dirty="0"/>
              <a:t>예상 수입</a:t>
            </a:r>
            <a:r>
              <a:rPr lang="en-US" altLang="ko-KR" sz="2000" dirty="0"/>
              <a:t>/</a:t>
            </a:r>
            <a:r>
              <a:rPr lang="ko-KR" altLang="en-US" sz="2000" dirty="0"/>
              <a:t>지출</a:t>
            </a:r>
            <a:r>
              <a:rPr lang="en-US" altLang="ko-KR" sz="2000" dirty="0"/>
              <a:t>/</a:t>
            </a:r>
            <a:r>
              <a:rPr lang="ko-KR" altLang="en-US" sz="2000" dirty="0"/>
              <a:t>저축</a:t>
            </a:r>
            <a:r>
              <a:rPr lang="en-US" altLang="ko-KR" sz="2000" dirty="0"/>
              <a:t>`</a:t>
            </a:r>
            <a:r>
              <a:rPr lang="ko-KR" altLang="en-US" sz="2000" dirty="0"/>
              <a:t> 계획 항목이 </a:t>
            </a:r>
            <a:r>
              <a:rPr lang="ko-KR" altLang="en-US" sz="2000" dirty="0" err="1"/>
              <a:t>리스트뷰로</a:t>
            </a:r>
            <a:r>
              <a:rPr lang="ko-KR" altLang="en-US" sz="2000" dirty="0"/>
              <a:t> </a:t>
            </a:r>
            <a:r>
              <a:rPr lang="en-US" altLang="ko-KR" sz="2000" dirty="0"/>
              <a:t>display.</a:t>
            </a:r>
            <a:br>
              <a:rPr lang="en-US" altLang="ko-KR" sz="2000" dirty="0"/>
            </a:br>
            <a:r>
              <a:rPr lang="ko-KR" altLang="en-US" sz="2000" dirty="0"/>
              <a:t>크기가 작아서</a:t>
            </a:r>
            <a:r>
              <a:rPr lang="en-US" altLang="ko-KR" sz="2000" dirty="0"/>
              <a:t> </a:t>
            </a:r>
            <a:r>
              <a:rPr lang="ko-KR" altLang="en-US" sz="2000" dirty="0"/>
              <a:t>아이템마다 수정버튼을 달기보단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전체편집 후 저장하는 </a:t>
            </a:r>
            <a:r>
              <a:rPr lang="en-US" altLang="ko-KR" sz="2000" dirty="0"/>
              <a:t>UX</a:t>
            </a:r>
            <a:r>
              <a:rPr lang="ko-KR" altLang="en-US" sz="2000" dirty="0"/>
              <a:t>가 더 사용성 좋을 듯함</a:t>
            </a:r>
            <a:r>
              <a:rPr lang="en-US" altLang="ko-KR" sz="2000" dirty="0"/>
              <a:t>!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`</a:t>
            </a:r>
            <a:r>
              <a:rPr lang="ko-KR" altLang="en-US" sz="2000" dirty="0"/>
              <a:t>수입</a:t>
            </a:r>
            <a:r>
              <a:rPr lang="en-US" altLang="ko-KR" sz="2000" dirty="0"/>
              <a:t>/</a:t>
            </a:r>
            <a:r>
              <a:rPr lang="ko-KR" altLang="en-US" sz="2000" dirty="0"/>
              <a:t>지출</a:t>
            </a:r>
            <a:r>
              <a:rPr lang="en-US" altLang="ko-KR" sz="2000" dirty="0"/>
              <a:t>/</a:t>
            </a:r>
            <a:r>
              <a:rPr lang="ko-KR" altLang="en-US" sz="2000" dirty="0"/>
              <a:t>이체</a:t>
            </a:r>
            <a:r>
              <a:rPr lang="en-US" altLang="ko-KR" sz="2000" dirty="0"/>
              <a:t>`</a:t>
            </a:r>
            <a:r>
              <a:rPr lang="ko-KR" altLang="en-US" sz="2000" dirty="0"/>
              <a:t> 파악 버튼 통합 및 간소화 필요</a:t>
            </a:r>
            <a:endParaRPr lang="en-US" altLang="ko-KR" sz="2000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모달</a:t>
            </a:r>
            <a:r>
              <a:rPr lang="en-US" altLang="ko-KR" sz="2000" dirty="0"/>
              <a:t>(</a:t>
            </a:r>
            <a:r>
              <a:rPr lang="ko-KR" altLang="en-US" sz="2000" dirty="0"/>
              <a:t>팝업</a:t>
            </a:r>
            <a:r>
              <a:rPr lang="en-US" altLang="ko-KR" sz="2000" dirty="0"/>
              <a:t>)</a:t>
            </a:r>
            <a:r>
              <a:rPr lang="ko-KR" altLang="en-US" sz="2000" dirty="0"/>
              <a:t>이 많아서 조잡 </a:t>
            </a:r>
            <a:r>
              <a:rPr lang="en-US" altLang="ko-KR" sz="2000" dirty="0"/>
              <a:t>-&gt;</a:t>
            </a:r>
            <a:r>
              <a:rPr lang="ko-KR" altLang="en-US" sz="2000" dirty="0"/>
              <a:t> 다른 </a:t>
            </a:r>
            <a:r>
              <a:rPr lang="en-US" altLang="ko-KR" sz="2000" dirty="0"/>
              <a:t>UI/UX</a:t>
            </a:r>
            <a:r>
              <a:rPr lang="ko-KR" altLang="en-US" sz="2000" dirty="0"/>
              <a:t> 구상 필요</a:t>
            </a:r>
            <a:r>
              <a:rPr lang="en-US" altLang="ko-KR" sz="2000" dirty="0"/>
              <a:t>(Bottom Sheet)</a:t>
            </a:r>
          </a:p>
        </p:txBody>
      </p:sp>
    </p:spTree>
    <p:extLst>
      <p:ext uri="{BB962C8B-B14F-4D97-AF65-F5344CB8AC3E}">
        <p14:creationId xmlns:p14="http://schemas.microsoft.com/office/powerpoint/2010/main" val="2949606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1363</Words>
  <Application>Microsoft Macintosh PowerPoint</Application>
  <PresentationFormat>사용자 지정</PresentationFormat>
  <Paragraphs>215</Paragraphs>
  <Slides>21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Arial</vt:lpstr>
      <vt:lpstr>Pretendard Bold</vt:lpstr>
      <vt:lpstr>Pretendard Regular</vt:lpstr>
      <vt:lpstr>Hakgyoansim Jiugae R</vt:lpstr>
      <vt:lpstr>Calibri</vt:lpstr>
      <vt:lpstr>Pretendard ExtraBold</vt:lpstr>
      <vt:lpstr>나눔스퀘어_ac ExtraBold</vt:lpstr>
      <vt:lpstr>나눔스퀘어</vt:lpstr>
      <vt:lpstr>맑은 고딕</vt:lpstr>
      <vt:lpstr>나눔스퀘어_ac Bold</vt:lpstr>
      <vt:lpstr>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Minsoo Kim</cp:lastModifiedBy>
  <cp:revision>86</cp:revision>
  <dcterms:created xsi:type="dcterms:W3CDTF">2006-08-16T00:00:00Z</dcterms:created>
  <dcterms:modified xsi:type="dcterms:W3CDTF">2024-10-11T03:01:09Z</dcterms:modified>
  <cp:contentStatus/>
</cp:coreProperties>
</file>